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60" r:id="rId3"/>
    <p:sldId id="286" r:id="rId4"/>
    <p:sldId id="305" r:id="rId5"/>
    <p:sldId id="311" r:id="rId6"/>
    <p:sldId id="312" r:id="rId7"/>
    <p:sldId id="290" r:id="rId8"/>
    <p:sldId id="291" r:id="rId9"/>
    <p:sldId id="313" r:id="rId10"/>
    <p:sldId id="314" r:id="rId11"/>
    <p:sldId id="293" r:id="rId12"/>
    <p:sldId id="308" r:id="rId13"/>
    <p:sldId id="295" r:id="rId14"/>
    <p:sldId id="317" r:id="rId15"/>
    <p:sldId id="315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ACC53E-0141-496E-A2E4-F9379AD088F3}" v="406" dt="2020-07-27T05:28:23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14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 Korol" userId="4c89bebd6b4eebff" providerId="LiveId" clId="{48ACC53E-0141-496E-A2E4-F9379AD088F3}"/>
    <pc:docChg chg="undo redo custSel mod addSld delSld modSld sldOrd">
      <pc:chgData name="Nik Korol" userId="4c89bebd6b4eebff" providerId="LiveId" clId="{48ACC53E-0141-496E-A2E4-F9379AD088F3}" dt="2020-07-27T05:30:50.360" v="3543" actId="1076"/>
      <pc:docMkLst>
        <pc:docMk/>
      </pc:docMkLst>
      <pc:sldChg chg="addSp modSp mod">
        <pc:chgData name="Nik Korol" userId="4c89bebd6b4eebff" providerId="LiveId" clId="{48ACC53E-0141-496E-A2E4-F9379AD088F3}" dt="2020-07-23T05:18:00.590" v="12" actId="14100"/>
        <pc:sldMkLst>
          <pc:docMk/>
          <pc:sldMk cId="3621871763" sldId="258"/>
        </pc:sldMkLst>
        <pc:spChg chg="mod">
          <ac:chgData name="Nik Korol" userId="4c89bebd6b4eebff" providerId="LiveId" clId="{48ACC53E-0141-496E-A2E4-F9379AD088F3}" dt="2020-07-23T05:17:02.785" v="5" actId="20577"/>
          <ac:spMkLst>
            <pc:docMk/>
            <pc:sldMk cId="3621871763" sldId="258"/>
            <ac:spMk id="3" creationId="{00000000-0000-0000-0000-000000000000}"/>
          </ac:spMkLst>
        </pc:spChg>
        <pc:spChg chg="mod">
          <ac:chgData name="Nik Korol" userId="4c89bebd6b4eebff" providerId="LiveId" clId="{48ACC53E-0141-496E-A2E4-F9379AD088F3}" dt="2020-07-23T05:18:00.590" v="12" actId="14100"/>
          <ac:spMkLst>
            <pc:docMk/>
            <pc:sldMk cId="3621871763" sldId="258"/>
            <ac:spMk id="4" creationId="{A8DF8AA7-4CF1-4734-AA74-17D9973B91E0}"/>
          </ac:spMkLst>
        </pc:spChg>
        <pc:spChg chg="add mod">
          <ac:chgData name="Nik Korol" userId="4c89bebd6b4eebff" providerId="LiveId" clId="{48ACC53E-0141-496E-A2E4-F9379AD088F3}" dt="2020-07-23T05:17:44.777" v="9" actId="255"/>
          <ac:spMkLst>
            <pc:docMk/>
            <pc:sldMk cId="3621871763" sldId="258"/>
            <ac:spMk id="7" creationId="{3AD179BE-45A6-48F5-9A59-26FB416B6C5D}"/>
          </ac:spMkLst>
        </pc:spChg>
        <pc:spChg chg="mod">
          <ac:chgData name="Nik Korol" userId="4c89bebd6b4eebff" providerId="LiveId" clId="{48ACC53E-0141-496E-A2E4-F9379AD088F3}" dt="2020-07-23T05:17:09.041" v="6" actId="1076"/>
          <ac:spMkLst>
            <pc:docMk/>
            <pc:sldMk cId="3621871763" sldId="258"/>
            <ac:spMk id="8" creationId="{00000000-0000-0000-0000-000000000000}"/>
          </ac:spMkLst>
        </pc:spChg>
      </pc:sldChg>
      <pc:sldChg chg="modSp mod">
        <pc:chgData name="Nik Korol" userId="4c89bebd6b4eebff" providerId="LiveId" clId="{48ACC53E-0141-496E-A2E4-F9379AD088F3}" dt="2020-07-23T05:18:48.797" v="25" actId="1076"/>
        <pc:sldMkLst>
          <pc:docMk/>
          <pc:sldMk cId="723107680" sldId="260"/>
        </pc:sldMkLst>
        <pc:spChg chg="mod">
          <ac:chgData name="Nik Korol" userId="4c89bebd6b4eebff" providerId="LiveId" clId="{48ACC53E-0141-496E-A2E4-F9379AD088F3}" dt="2020-07-23T05:18:48.447" v="24" actId="1076"/>
          <ac:spMkLst>
            <pc:docMk/>
            <pc:sldMk cId="723107680" sldId="260"/>
            <ac:spMk id="3" creationId="{00000000-0000-0000-0000-000000000000}"/>
          </ac:spMkLst>
        </pc:spChg>
        <pc:spChg chg="mod">
          <ac:chgData name="Nik Korol" userId="4c89bebd6b4eebff" providerId="LiveId" clId="{48ACC53E-0141-496E-A2E4-F9379AD088F3}" dt="2020-07-23T05:18:48.797" v="25" actId="1076"/>
          <ac:spMkLst>
            <pc:docMk/>
            <pc:sldMk cId="723107680" sldId="260"/>
            <ac:spMk id="4" creationId="{00000000-0000-0000-0000-000000000000}"/>
          </ac:spMkLst>
        </pc:spChg>
      </pc:sldChg>
      <pc:sldChg chg="addSp delSp modSp new mod">
        <pc:chgData name="Nik Korol" userId="4c89bebd6b4eebff" providerId="LiveId" clId="{48ACC53E-0141-496E-A2E4-F9379AD088F3}" dt="2020-07-27T05:25:00.822" v="3424" actId="255"/>
        <pc:sldMkLst>
          <pc:docMk/>
          <pc:sldMk cId="2309471184" sldId="286"/>
        </pc:sldMkLst>
        <pc:spChg chg="mod">
          <ac:chgData name="Nik Korol" userId="4c89bebd6b4eebff" providerId="LiveId" clId="{48ACC53E-0141-496E-A2E4-F9379AD088F3}" dt="2020-07-23T05:22:12.593" v="78" actId="20577"/>
          <ac:spMkLst>
            <pc:docMk/>
            <pc:sldMk cId="2309471184" sldId="286"/>
            <ac:spMk id="2" creationId="{881E25FE-3588-49C0-B9E9-2237CA55E9F9}"/>
          </ac:spMkLst>
        </pc:spChg>
        <pc:spChg chg="add del">
          <ac:chgData name="Nik Korol" userId="4c89bebd6b4eebff" providerId="LiveId" clId="{48ACC53E-0141-496E-A2E4-F9379AD088F3}" dt="2020-07-23T05:20:18.043" v="30" actId="1032"/>
          <ac:spMkLst>
            <pc:docMk/>
            <pc:sldMk cId="2309471184" sldId="286"/>
            <ac:spMk id="3" creationId="{4A894CAA-814B-4FE0-8057-3F583EBF3C8E}"/>
          </ac:spMkLst>
        </pc:spChg>
        <pc:spChg chg="add mod">
          <ac:chgData name="Nik Korol" userId="4c89bebd6b4eebff" providerId="LiveId" clId="{48ACC53E-0141-496E-A2E4-F9379AD088F3}" dt="2020-07-23T05:32:27.120" v="372" actId="207"/>
          <ac:spMkLst>
            <pc:docMk/>
            <pc:sldMk cId="2309471184" sldId="286"/>
            <ac:spMk id="6" creationId="{9C9D5E38-1BD1-4C8F-A330-E4DB2EDE935D}"/>
          </ac:spMkLst>
        </pc:spChg>
        <pc:spChg chg="add del mod">
          <ac:chgData name="Nik Korol" userId="4c89bebd6b4eebff" providerId="LiveId" clId="{48ACC53E-0141-496E-A2E4-F9379AD088F3}" dt="2020-07-23T05:32:48.398" v="375"/>
          <ac:spMkLst>
            <pc:docMk/>
            <pc:sldMk cId="2309471184" sldId="286"/>
            <ac:spMk id="7" creationId="{A01C914A-2DB5-4435-8DC1-DCC7EAA91910}"/>
          </ac:spMkLst>
        </pc:spChg>
        <pc:graphicFrameChg chg="add del mod modGraphic">
          <ac:chgData name="Nik Korol" userId="4c89bebd6b4eebff" providerId="LiveId" clId="{48ACC53E-0141-496E-A2E4-F9379AD088F3}" dt="2020-07-23T05:19:42.104" v="29" actId="1032"/>
          <ac:graphicFrameMkLst>
            <pc:docMk/>
            <pc:sldMk cId="2309471184" sldId="286"/>
            <ac:graphicFrameMk id="4" creationId="{919EF554-6DC6-40E8-B34E-500075BE5686}"/>
          </ac:graphicFrameMkLst>
        </pc:graphicFrameChg>
        <pc:graphicFrameChg chg="add mod modGraphic">
          <ac:chgData name="Nik Korol" userId="4c89bebd6b4eebff" providerId="LiveId" clId="{48ACC53E-0141-496E-A2E4-F9379AD088F3}" dt="2020-07-27T05:25:00.822" v="3424" actId="255"/>
          <ac:graphicFrameMkLst>
            <pc:docMk/>
            <pc:sldMk cId="2309471184" sldId="286"/>
            <ac:graphicFrameMk id="5" creationId="{AFB660C1-6C90-4C2F-9A0B-9117C3D67C2F}"/>
          </ac:graphicFrameMkLst>
        </pc:graphicFrameChg>
      </pc:sldChg>
      <pc:sldChg chg="addSp delSp modSp new del mod">
        <pc:chgData name="Nik Korol" userId="4c89bebd6b4eebff" providerId="LiveId" clId="{48ACC53E-0141-496E-A2E4-F9379AD088F3}" dt="2020-07-23T05:59:01.910" v="485" actId="47"/>
        <pc:sldMkLst>
          <pc:docMk/>
          <pc:sldMk cId="3116160542" sldId="287"/>
        </pc:sldMkLst>
        <pc:spChg chg="del">
          <ac:chgData name="Nik Korol" userId="4c89bebd6b4eebff" providerId="LiveId" clId="{48ACC53E-0141-496E-A2E4-F9379AD088F3}" dt="2020-07-23T05:53:39.250" v="380" actId="931"/>
          <ac:spMkLst>
            <pc:docMk/>
            <pc:sldMk cId="3116160542" sldId="287"/>
            <ac:spMk id="3" creationId="{69726CF0-B155-4ADF-AE3E-307372247642}"/>
          </ac:spMkLst>
        </pc:spChg>
        <pc:picChg chg="add mod">
          <ac:chgData name="Nik Korol" userId="4c89bebd6b4eebff" providerId="LiveId" clId="{48ACC53E-0141-496E-A2E4-F9379AD088F3}" dt="2020-07-23T05:53:46.346" v="384" actId="1076"/>
          <ac:picMkLst>
            <pc:docMk/>
            <pc:sldMk cId="3116160542" sldId="287"/>
            <ac:picMk id="5" creationId="{7371AFFB-1D9B-4FD8-8B4F-5ED85C821222}"/>
          </ac:picMkLst>
        </pc:picChg>
      </pc:sldChg>
      <pc:sldChg chg="add">
        <pc:chgData name="Nik Korol" userId="4c89bebd6b4eebff" providerId="LiveId" clId="{48ACC53E-0141-496E-A2E4-F9379AD088F3}" dt="2020-07-23T05:48:51.428" v="379"/>
        <pc:sldMkLst>
          <pc:docMk/>
          <pc:sldMk cId="3703948446" sldId="290"/>
        </pc:sldMkLst>
      </pc:sldChg>
      <pc:sldChg chg="addSp delSp modSp add mod">
        <pc:chgData name="Nik Korol" userId="4c89bebd6b4eebff" providerId="LiveId" clId="{48ACC53E-0141-496E-A2E4-F9379AD088F3}" dt="2020-07-23T06:08:33.693" v="649" actId="1076"/>
        <pc:sldMkLst>
          <pc:docMk/>
          <pc:sldMk cId="3130164645" sldId="291"/>
        </pc:sldMkLst>
        <pc:spChg chg="mod">
          <ac:chgData name="Nik Korol" userId="4c89bebd6b4eebff" providerId="LiveId" clId="{48ACC53E-0141-496E-A2E4-F9379AD088F3}" dt="2020-07-23T06:04:49.922" v="515" actId="2711"/>
          <ac:spMkLst>
            <pc:docMk/>
            <pc:sldMk cId="3130164645" sldId="291"/>
            <ac:spMk id="4" creationId="{00000000-0000-0000-0000-000000000000}"/>
          </ac:spMkLst>
        </pc:spChg>
        <pc:spChg chg="mod">
          <ac:chgData name="Nik Korol" userId="4c89bebd6b4eebff" providerId="LiveId" clId="{48ACC53E-0141-496E-A2E4-F9379AD088F3}" dt="2020-07-23T06:06:33.386" v="570" actId="1076"/>
          <ac:spMkLst>
            <pc:docMk/>
            <pc:sldMk cId="3130164645" sldId="291"/>
            <ac:spMk id="9" creationId="{C9A9B8D8-DAC1-4BEB-AEFA-D9924212A01A}"/>
          </ac:spMkLst>
        </pc:spChg>
        <pc:spChg chg="mod">
          <ac:chgData name="Nik Korol" userId="4c89bebd6b4eebff" providerId="LiveId" clId="{48ACC53E-0141-496E-A2E4-F9379AD088F3}" dt="2020-07-23T06:06:36.572" v="571" actId="1076"/>
          <ac:spMkLst>
            <pc:docMk/>
            <pc:sldMk cId="3130164645" sldId="291"/>
            <ac:spMk id="10" creationId="{F07FA8FC-0ECA-4F1E-A794-3A377DFA9391}"/>
          </ac:spMkLst>
        </pc:spChg>
        <pc:spChg chg="mod">
          <ac:chgData name="Nik Korol" userId="4c89bebd6b4eebff" providerId="LiveId" clId="{48ACC53E-0141-496E-A2E4-F9379AD088F3}" dt="2020-07-23T06:07:02.585" v="595" actId="1076"/>
          <ac:spMkLst>
            <pc:docMk/>
            <pc:sldMk cId="3130164645" sldId="291"/>
            <ac:spMk id="11" creationId="{346B88E5-0317-4B54-8697-3858202C57DB}"/>
          </ac:spMkLst>
        </pc:spChg>
        <pc:spChg chg="mod">
          <ac:chgData name="Nik Korol" userId="4c89bebd6b4eebff" providerId="LiveId" clId="{48ACC53E-0141-496E-A2E4-F9379AD088F3}" dt="2020-07-23T06:06:43.774" v="574" actId="1076"/>
          <ac:spMkLst>
            <pc:docMk/>
            <pc:sldMk cId="3130164645" sldId="291"/>
            <ac:spMk id="12" creationId="{D2F3C043-B3DC-4723-A3AA-5BF06E824088}"/>
          </ac:spMkLst>
        </pc:spChg>
        <pc:spChg chg="add mod">
          <ac:chgData name="Nik Korol" userId="4c89bebd6b4eebff" providerId="LiveId" clId="{48ACC53E-0141-496E-A2E4-F9379AD088F3}" dt="2020-07-23T06:06:24.887" v="568" actId="1076"/>
          <ac:spMkLst>
            <pc:docMk/>
            <pc:sldMk cId="3130164645" sldId="291"/>
            <ac:spMk id="13" creationId="{EF0127E5-97FF-4F9B-B383-EE180852DBB5}"/>
          </ac:spMkLst>
        </pc:spChg>
        <pc:spChg chg="add mod">
          <ac:chgData name="Nik Korol" userId="4c89bebd6b4eebff" providerId="LiveId" clId="{48ACC53E-0141-496E-A2E4-F9379AD088F3}" dt="2020-07-23T06:08:33.693" v="649" actId="1076"/>
          <ac:spMkLst>
            <pc:docMk/>
            <pc:sldMk cId="3130164645" sldId="291"/>
            <ac:spMk id="17" creationId="{6CFF598D-BAEE-45B7-BB61-0845028D331C}"/>
          </ac:spMkLst>
        </pc:spChg>
        <pc:spChg chg="add mod">
          <ac:chgData name="Nik Korol" userId="4c89bebd6b4eebff" providerId="LiveId" clId="{48ACC53E-0141-496E-A2E4-F9379AD088F3}" dt="2020-07-23T06:08:27.788" v="648" actId="1076"/>
          <ac:spMkLst>
            <pc:docMk/>
            <pc:sldMk cId="3130164645" sldId="291"/>
            <ac:spMk id="19" creationId="{79F3E06B-44B7-4A43-9003-BB48F3870AF3}"/>
          </ac:spMkLst>
        </pc:spChg>
        <pc:picChg chg="mod">
          <ac:chgData name="Nik Korol" userId="4c89bebd6b4eebff" providerId="LiveId" clId="{48ACC53E-0141-496E-A2E4-F9379AD088F3}" dt="2020-07-23T06:04:26.820" v="514" actId="1076"/>
          <ac:picMkLst>
            <pc:docMk/>
            <pc:sldMk cId="3130164645" sldId="291"/>
            <ac:picMk id="2" creationId="{F844C644-ABEF-4AD2-8726-B53B30237547}"/>
          </ac:picMkLst>
        </pc:picChg>
        <pc:picChg chg="mod">
          <ac:chgData name="Nik Korol" userId="4c89bebd6b4eebff" providerId="LiveId" clId="{48ACC53E-0141-496E-A2E4-F9379AD088F3}" dt="2020-07-23T06:06:27.141" v="569" actId="1076"/>
          <ac:picMkLst>
            <pc:docMk/>
            <pc:sldMk cId="3130164645" sldId="291"/>
            <ac:picMk id="3" creationId="{2DF03AA0-C49D-4D60-9456-96BBF432F4C1}"/>
          </ac:picMkLst>
        </pc:picChg>
        <pc:picChg chg="add del mod">
          <ac:chgData name="Nik Korol" userId="4c89bebd6b4eebff" providerId="LiveId" clId="{48ACC53E-0141-496E-A2E4-F9379AD088F3}" dt="2020-07-23T06:06:59.096" v="593" actId="1076"/>
          <ac:picMkLst>
            <pc:docMk/>
            <pc:sldMk cId="3130164645" sldId="291"/>
            <ac:picMk id="6" creationId="{17CBA6D1-0908-4FE0-82C8-DF592EC5E75B}"/>
          </ac:picMkLst>
        </pc:picChg>
        <pc:picChg chg="mod">
          <ac:chgData name="Nik Korol" userId="4c89bebd6b4eebff" providerId="LiveId" clId="{48ACC53E-0141-496E-A2E4-F9379AD088F3}" dt="2020-07-23T06:06:41.368" v="573" actId="1076"/>
          <ac:picMkLst>
            <pc:docMk/>
            <pc:sldMk cId="3130164645" sldId="291"/>
            <ac:picMk id="7" creationId="{9C1E2988-FB6D-4759-9D9A-0FD4E58880D8}"/>
          </ac:picMkLst>
        </pc:picChg>
        <pc:picChg chg="add del">
          <ac:chgData name="Nik Korol" userId="4c89bebd6b4eebff" providerId="LiveId" clId="{48ACC53E-0141-496E-A2E4-F9379AD088F3}" dt="2020-07-23T06:07:09.959" v="597" actId="22"/>
          <ac:picMkLst>
            <pc:docMk/>
            <pc:sldMk cId="3130164645" sldId="291"/>
            <ac:picMk id="8" creationId="{C7830B0C-C7A9-491B-8754-531B9AB279EF}"/>
          </ac:picMkLst>
        </pc:picChg>
        <pc:picChg chg="add del mod">
          <ac:chgData name="Nik Korol" userId="4c89bebd6b4eebff" providerId="LiveId" clId="{48ACC53E-0141-496E-A2E4-F9379AD088F3}" dt="2020-07-23T06:07:23.063" v="604" actId="931"/>
          <ac:picMkLst>
            <pc:docMk/>
            <pc:sldMk cId="3130164645" sldId="291"/>
            <ac:picMk id="15" creationId="{CFAFBB30-B3C7-43C2-B092-25AE08C18EAC}"/>
          </ac:picMkLst>
        </pc:picChg>
        <pc:picChg chg="add mod">
          <ac:chgData name="Nik Korol" userId="4c89bebd6b4eebff" providerId="LiveId" clId="{48ACC53E-0141-496E-A2E4-F9379AD088F3}" dt="2020-07-23T06:07:37.183" v="608" actId="1076"/>
          <ac:picMkLst>
            <pc:docMk/>
            <pc:sldMk cId="3130164645" sldId="291"/>
            <ac:picMk id="16" creationId="{B88535AE-AF57-4E25-96D5-74EE4842E7A1}"/>
          </ac:picMkLst>
        </pc:picChg>
        <pc:picChg chg="add mod">
          <ac:chgData name="Nik Korol" userId="4c89bebd6b4eebff" providerId="LiveId" clId="{48ACC53E-0141-496E-A2E4-F9379AD088F3}" dt="2020-07-23T06:08:05.839" v="631" actId="1076"/>
          <ac:picMkLst>
            <pc:docMk/>
            <pc:sldMk cId="3130164645" sldId="291"/>
            <ac:picMk id="18" creationId="{B1983BBA-3738-45B3-B3D5-922E900FE8BD}"/>
          </ac:picMkLst>
        </pc:picChg>
      </pc:sldChg>
      <pc:sldChg chg="modSp add mod">
        <pc:chgData name="Nik Korol" userId="4c89bebd6b4eebff" providerId="LiveId" clId="{48ACC53E-0141-496E-A2E4-F9379AD088F3}" dt="2020-07-27T05:29:11.980" v="3485" actId="1076"/>
        <pc:sldMkLst>
          <pc:docMk/>
          <pc:sldMk cId="4116525827" sldId="293"/>
        </pc:sldMkLst>
        <pc:spChg chg="mod">
          <ac:chgData name="Nik Korol" userId="4c89bebd6b4eebff" providerId="LiveId" clId="{48ACC53E-0141-496E-A2E4-F9379AD088F3}" dt="2020-07-27T05:27:20.015" v="3461" actId="1076"/>
          <ac:spMkLst>
            <pc:docMk/>
            <pc:sldMk cId="4116525827" sldId="293"/>
            <ac:spMk id="4" creationId="{00000000-0000-0000-0000-000000000000}"/>
          </ac:spMkLst>
        </pc:spChg>
        <pc:graphicFrameChg chg="mod modGraphic">
          <ac:chgData name="Nik Korol" userId="4c89bebd6b4eebff" providerId="LiveId" clId="{48ACC53E-0141-496E-A2E4-F9379AD088F3}" dt="2020-07-27T05:29:11.980" v="3485" actId="1076"/>
          <ac:graphicFrameMkLst>
            <pc:docMk/>
            <pc:sldMk cId="4116525827" sldId="293"/>
            <ac:graphicFrameMk id="5" creationId="{D489A2E8-ED2A-4943-94F9-161DABBD4B1B}"/>
          </ac:graphicFrameMkLst>
        </pc:graphicFrameChg>
      </pc:sldChg>
      <pc:sldChg chg="delSp modSp add mod">
        <pc:chgData name="Nik Korol" userId="4c89bebd6b4eebff" providerId="LiveId" clId="{48ACC53E-0141-496E-A2E4-F9379AD088F3}" dt="2020-07-23T07:57:45.817" v="3411" actId="1076"/>
        <pc:sldMkLst>
          <pc:docMk/>
          <pc:sldMk cId="116849155" sldId="295"/>
        </pc:sldMkLst>
        <pc:spChg chg="mod">
          <ac:chgData name="Nik Korol" userId="4c89bebd6b4eebff" providerId="LiveId" clId="{48ACC53E-0141-496E-A2E4-F9379AD088F3}" dt="2020-07-23T07:57:45.817" v="3411" actId="1076"/>
          <ac:spMkLst>
            <pc:docMk/>
            <pc:sldMk cId="116849155" sldId="295"/>
            <ac:spMk id="4" creationId="{00000000-0000-0000-0000-000000000000}"/>
          </ac:spMkLst>
        </pc:spChg>
        <pc:graphicFrameChg chg="mod modGraphic">
          <ac:chgData name="Nik Korol" userId="4c89bebd6b4eebff" providerId="LiveId" clId="{48ACC53E-0141-496E-A2E4-F9379AD088F3}" dt="2020-07-23T07:57:40.058" v="3410" actId="1076"/>
          <ac:graphicFrameMkLst>
            <pc:docMk/>
            <pc:sldMk cId="116849155" sldId="295"/>
            <ac:graphicFrameMk id="3" creationId="{68FC6F34-797A-4C51-B87D-C60A4998033F}"/>
          </ac:graphicFrameMkLst>
        </pc:graphicFrameChg>
        <pc:picChg chg="del">
          <ac:chgData name="Nik Korol" userId="4c89bebd6b4eebff" providerId="LiveId" clId="{48ACC53E-0141-496E-A2E4-F9379AD088F3}" dt="2020-07-23T07:41:05.069" v="2156"/>
          <ac:picMkLst>
            <pc:docMk/>
            <pc:sldMk cId="116849155" sldId="295"/>
            <ac:picMk id="2" creationId="{8434D131-8E9F-415D-9076-58503F4E4122}"/>
          </ac:picMkLst>
        </pc:picChg>
      </pc:sldChg>
      <pc:sldChg chg="modSp add mod">
        <pc:chgData name="Nik Korol" userId="4c89bebd6b4eebff" providerId="LiveId" clId="{48ACC53E-0141-496E-A2E4-F9379AD088F3}" dt="2020-07-23T06:20:52.388" v="935" actId="255"/>
        <pc:sldMkLst>
          <pc:docMk/>
          <pc:sldMk cId="719797949" sldId="305"/>
        </pc:sldMkLst>
        <pc:spChg chg="mod">
          <ac:chgData name="Nik Korol" userId="4c89bebd6b4eebff" providerId="LiveId" clId="{48ACC53E-0141-496E-A2E4-F9379AD088F3}" dt="2020-07-23T06:20:40.020" v="934" actId="2711"/>
          <ac:spMkLst>
            <pc:docMk/>
            <pc:sldMk cId="719797949" sldId="305"/>
            <ac:spMk id="4" creationId="{00000000-0000-0000-0000-000000000000}"/>
          </ac:spMkLst>
        </pc:spChg>
        <pc:spChg chg="mod">
          <ac:chgData name="Nik Korol" userId="4c89bebd6b4eebff" providerId="LiveId" clId="{48ACC53E-0141-496E-A2E4-F9379AD088F3}" dt="2020-07-23T06:20:52.388" v="935" actId="255"/>
          <ac:spMkLst>
            <pc:docMk/>
            <pc:sldMk cId="719797949" sldId="305"/>
            <ac:spMk id="17" creationId="{0106761E-4391-4A1C-BF67-A6F58E90A64C}"/>
          </ac:spMkLst>
        </pc:spChg>
      </pc:sldChg>
      <pc:sldChg chg="modSp add mod">
        <pc:chgData name="Nik Korol" userId="4c89bebd6b4eebff" providerId="LiveId" clId="{48ACC53E-0141-496E-A2E4-F9379AD088F3}" dt="2020-07-23T06:47:28.720" v="1319" actId="20577"/>
        <pc:sldMkLst>
          <pc:docMk/>
          <pc:sldMk cId="516988127" sldId="308"/>
        </pc:sldMkLst>
        <pc:spChg chg="mod">
          <ac:chgData name="Nik Korol" userId="4c89bebd6b4eebff" providerId="LiveId" clId="{48ACC53E-0141-496E-A2E4-F9379AD088F3}" dt="2020-07-23T06:43:02.056" v="1226" actId="2711"/>
          <ac:spMkLst>
            <pc:docMk/>
            <pc:sldMk cId="516988127" sldId="308"/>
            <ac:spMk id="2" creationId="{CA147D0A-78D6-4233-99A1-43982677BF08}"/>
          </ac:spMkLst>
        </pc:spChg>
        <pc:spChg chg="mod">
          <ac:chgData name="Nik Korol" userId="4c89bebd6b4eebff" providerId="LiveId" clId="{48ACC53E-0141-496E-A2E4-F9379AD088F3}" dt="2020-07-23T06:43:02.056" v="1226" actId="2711"/>
          <ac:spMkLst>
            <pc:docMk/>
            <pc:sldMk cId="516988127" sldId="308"/>
            <ac:spMk id="3" creationId="{9F4AE25E-AE00-4DFD-AAAD-4A1D59B51613}"/>
          </ac:spMkLst>
        </pc:spChg>
        <pc:graphicFrameChg chg="mod modGraphic">
          <ac:chgData name="Nik Korol" userId="4c89bebd6b4eebff" providerId="LiveId" clId="{48ACC53E-0141-496E-A2E4-F9379AD088F3}" dt="2020-07-23T06:47:28.720" v="1319" actId="20577"/>
          <ac:graphicFrameMkLst>
            <pc:docMk/>
            <pc:sldMk cId="516988127" sldId="308"/>
            <ac:graphicFrameMk id="5" creationId="{CE91C6CB-B5AB-4737-86C1-6C27F190E0D8}"/>
          </ac:graphicFrameMkLst>
        </pc:graphicFrameChg>
      </pc:sldChg>
      <pc:sldChg chg="add">
        <pc:chgData name="Nik Korol" userId="4c89bebd6b4eebff" providerId="LiveId" clId="{48ACC53E-0141-496E-A2E4-F9379AD088F3}" dt="2020-07-23T05:48:51.428" v="379"/>
        <pc:sldMkLst>
          <pc:docMk/>
          <pc:sldMk cId="745403936" sldId="311"/>
        </pc:sldMkLst>
      </pc:sldChg>
      <pc:sldChg chg="addSp delSp modSp add mod ord setBg setClrOvrMap">
        <pc:chgData name="Nik Korol" userId="4c89bebd6b4eebff" providerId="LiveId" clId="{48ACC53E-0141-496E-A2E4-F9379AD088F3}" dt="2020-07-23T05:58:46.475" v="484"/>
        <pc:sldMkLst>
          <pc:docMk/>
          <pc:sldMk cId="1383429657" sldId="312"/>
        </pc:sldMkLst>
        <pc:spChg chg="mod ord">
          <ac:chgData name="Nik Korol" userId="4c89bebd6b4eebff" providerId="LiveId" clId="{48ACC53E-0141-496E-A2E4-F9379AD088F3}" dt="2020-07-23T05:56:19.951" v="408" actId="26606"/>
          <ac:spMkLst>
            <pc:docMk/>
            <pc:sldMk cId="1383429657" sldId="312"/>
            <ac:spMk id="2" creationId="{00000000-0000-0000-0000-000000000000}"/>
          </ac:spMkLst>
        </pc:spChg>
        <pc:spChg chg="add del mod ord">
          <ac:chgData name="Nik Korol" userId="4c89bebd6b4eebff" providerId="LiveId" clId="{48ACC53E-0141-496E-A2E4-F9379AD088F3}" dt="2020-07-23T05:58:40.393" v="482" actId="20577"/>
          <ac:spMkLst>
            <pc:docMk/>
            <pc:sldMk cId="1383429657" sldId="312"/>
            <ac:spMk id="4" creationId="{00000000-0000-0000-0000-000000000000}"/>
          </ac:spMkLst>
        </pc:spChg>
        <pc:spChg chg="del mod">
          <ac:chgData name="Nik Korol" userId="4c89bebd6b4eebff" providerId="LiveId" clId="{48ACC53E-0141-496E-A2E4-F9379AD088F3}" dt="2020-07-23T05:54:00.731" v="389" actId="478"/>
          <ac:spMkLst>
            <pc:docMk/>
            <pc:sldMk cId="1383429657" sldId="312"/>
            <ac:spMk id="8" creationId="{53AEC93F-D0D7-4401-B6AD-9FDC4338A00D}"/>
          </ac:spMkLst>
        </pc:spChg>
        <pc:spChg chg="add del">
          <ac:chgData name="Nik Korol" userId="4c89bebd6b4eebff" providerId="LiveId" clId="{48ACC53E-0141-496E-A2E4-F9379AD088F3}" dt="2020-07-23T05:55:24.016" v="404" actId="26606"/>
          <ac:spMkLst>
            <pc:docMk/>
            <pc:sldMk cId="1383429657" sldId="312"/>
            <ac:spMk id="15" creationId="{95DB57EE-F280-4C39-98FB-CD03D3A20A38}"/>
          </ac:spMkLst>
        </pc:spChg>
        <pc:spChg chg="add del">
          <ac:chgData name="Nik Korol" userId="4c89bebd6b4eebff" providerId="LiveId" clId="{48ACC53E-0141-496E-A2E4-F9379AD088F3}" dt="2020-07-23T05:55:28.665" v="406" actId="26606"/>
          <ac:spMkLst>
            <pc:docMk/>
            <pc:sldMk cId="1383429657" sldId="312"/>
            <ac:spMk id="24" creationId="{C2A2366C-96BE-4587-BABC-529047265AC1}"/>
          </ac:spMkLst>
        </pc:spChg>
        <pc:spChg chg="add del">
          <ac:chgData name="Nik Korol" userId="4c89bebd6b4eebff" providerId="LiveId" clId="{48ACC53E-0141-496E-A2E4-F9379AD088F3}" dt="2020-07-23T05:54:54.831" v="401" actId="26606"/>
          <ac:spMkLst>
            <pc:docMk/>
            <pc:sldMk cId="1383429657" sldId="312"/>
            <ac:spMk id="25" creationId="{E58348C3-6249-4952-AA86-C63DB35EA9F2}"/>
          </ac:spMkLst>
        </pc:spChg>
        <pc:spChg chg="add del">
          <ac:chgData name="Nik Korol" userId="4c89bebd6b4eebff" providerId="LiveId" clId="{48ACC53E-0141-496E-A2E4-F9379AD088F3}" dt="2020-07-23T05:56:19.951" v="408" actId="26606"/>
          <ac:spMkLst>
            <pc:docMk/>
            <pc:sldMk cId="1383429657" sldId="312"/>
            <ac:spMk id="34" creationId="{E58348C3-6249-4952-AA86-C63DB35EA9F2}"/>
          </ac:spMkLst>
        </pc:spChg>
        <pc:grpChg chg="add del">
          <ac:chgData name="Nik Korol" userId="4c89bebd6b4eebff" providerId="LiveId" clId="{48ACC53E-0141-496E-A2E4-F9379AD088F3}" dt="2020-07-23T05:55:24.016" v="404" actId="26606"/>
          <ac:grpSpMkLst>
            <pc:docMk/>
            <pc:sldMk cId="1383429657" sldId="312"/>
            <ac:grpSpMk id="14" creationId="{08F94D66-27EC-4CB8-8226-D7F41C161863}"/>
          </ac:grpSpMkLst>
        </pc:grpChg>
        <pc:grpChg chg="add del">
          <ac:chgData name="Nik Korol" userId="4c89bebd6b4eebff" providerId="LiveId" clId="{48ACC53E-0141-496E-A2E4-F9379AD088F3}" dt="2020-07-23T05:55:28.665" v="406" actId="26606"/>
          <ac:grpSpMkLst>
            <pc:docMk/>
            <pc:sldMk cId="1383429657" sldId="312"/>
            <ac:grpSpMk id="16" creationId="{08F94D66-27EC-4CB8-8226-D7F41C161863}"/>
          </ac:grpSpMkLst>
        </pc:grpChg>
        <pc:grpChg chg="add del">
          <ac:chgData name="Nik Korol" userId="4c89bebd6b4eebff" providerId="LiveId" clId="{48ACC53E-0141-496E-A2E4-F9379AD088F3}" dt="2020-07-23T05:54:54.831" v="401" actId="26606"/>
          <ac:grpSpMkLst>
            <pc:docMk/>
            <pc:sldMk cId="1383429657" sldId="312"/>
            <ac:grpSpMk id="17" creationId="{08F94D66-27EC-4CB8-8226-D7F41C161863}"/>
          </ac:grpSpMkLst>
        </pc:grpChg>
        <pc:grpChg chg="add del">
          <ac:chgData name="Nik Korol" userId="4c89bebd6b4eebff" providerId="LiveId" clId="{48ACC53E-0141-496E-A2E4-F9379AD088F3}" dt="2020-07-23T05:56:19.951" v="408" actId="26606"/>
          <ac:grpSpMkLst>
            <pc:docMk/>
            <pc:sldMk cId="1383429657" sldId="312"/>
            <ac:grpSpMk id="26" creationId="{08F94D66-27EC-4CB8-8226-D7F41C161863}"/>
          </ac:grpSpMkLst>
        </pc:grpChg>
        <pc:grpChg chg="add del">
          <ac:chgData name="Nik Korol" userId="4c89bebd6b4eebff" providerId="LiveId" clId="{48ACC53E-0141-496E-A2E4-F9379AD088F3}" dt="2020-07-23T05:54:54.831" v="401" actId="26606"/>
          <ac:grpSpMkLst>
            <pc:docMk/>
            <pc:sldMk cId="1383429657" sldId="312"/>
            <ac:grpSpMk id="27" creationId="{DE6174AD-DBB0-43E6-98C2-738DB3A15244}"/>
          </ac:grpSpMkLst>
        </pc:grpChg>
        <pc:grpChg chg="add del">
          <ac:chgData name="Nik Korol" userId="4c89bebd6b4eebff" providerId="LiveId" clId="{48ACC53E-0141-496E-A2E4-F9379AD088F3}" dt="2020-07-23T05:56:19.951" v="408" actId="26606"/>
          <ac:grpSpMkLst>
            <pc:docMk/>
            <pc:sldMk cId="1383429657" sldId="312"/>
            <ac:grpSpMk id="35" creationId="{DE6174AD-DBB0-43E6-98C2-738DB3A15244}"/>
          </ac:grpSpMkLst>
        </pc:grpChg>
        <pc:picChg chg="del">
          <ac:chgData name="Nik Korol" userId="4c89bebd6b4eebff" providerId="LiveId" clId="{48ACC53E-0141-496E-A2E4-F9379AD088F3}" dt="2020-07-23T05:53:58.386" v="387" actId="478"/>
          <ac:picMkLst>
            <pc:docMk/>
            <pc:sldMk cId="1383429657" sldId="312"/>
            <ac:picMk id="3" creationId="{84C20171-4780-4760-86EA-972366F741D0}"/>
          </ac:picMkLst>
        </pc:picChg>
        <pc:picChg chg="mod">
          <ac:chgData name="Nik Korol" userId="4c89bebd6b4eebff" providerId="LiveId" clId="{48ACC53E-0141-496E-A2E4-F9379AD088F3}" dt="2020-07-23T05:56:42.480" v="412" actId="14100"/>
          <ac:picMkLst>
            <pc:docMk/>
            <pc:sldMk cId="1383429657" sldId="312"/>
            <ac:picMk id="12" creationId="{5E22AF4C-C71F-4596-93BE-0E8B9FB3B3AF}"/>
          </ac:picMkLst>
        </pc:picChg>
      </pc:sldChg>
      <pc:sldChg chg="addSp delSp modSp add mod">
        <pc:chgData name="Nik Korol" userId="4c89bebd6b4eebff" providerId="LiveId" clId="{48ACC53E-0141-496E-A2E4-F9379AD088F3}" dt="2020-07-23T07:45:27.608" v="2414" actId="1076"/>
        <pc:sldMkLst>
          <pc:docMk/>
          <pc:sldMk cId="2402147038" sldId="313"/>
        </pc:sldMkLst>
        <pc:spChg chg="mod">
          <ac:chgData name="Nik Korol" userId="4c89bebd6b4eebff" providerId="LiveId" clId="{48ACC53E-0141-496E-A2E4-F9379AD088F3}" dt="2020-07-23T06:08:57.407" v="661" actId="1076"/>
          <ac:spMkLst>
            <pc:docMk/>
            <pc:sldMk cId="2402147038" sldId="313"/>
            <ac:spMk id="4" creationId="{00000000-0000-0000-0000-000000000000}"/>
          </ac:spMkLst>
        </pc:spChg>
        <pc:spChg chg="mod">
          <ac:chgData name="Nik Korol" userId="4c89bebd6b4eebff" providerId="LiveId" clId="{48ACC53E-0141-496E-A2E4-F9379AD088F3}" dt="2020-07-23T06:11:40.741" v="703" actId="1076"/>
          <ac:spMkLst>
            <pc:docMk/>
            <pc:sldMk cId="2402147038" sldId="313"/>
            <ac:spMk id="9" creationId="{C9A9B8D8-DAC1-4BEB-AEFA-D9924212A01A}"/>
          </ac:spMkLst>
        </pc:spChg>
        <pc:spChg chg="del">
          <ac:chgData name="Nik Korol" userId="4c89bebd6b4eebff" providerId="LiveId" clId="{48ACC53E-0141-496E-A2E4-F9379AD088F3}" dt="2020-07-23T06:11:14.642" v="693" actId="478"/>
          <ac:spMkLst>
            <pc:docMk/>
            <pc:sldMk cId="2402147038" sldId="313"/>
            <ac:spMk id="10" creationId="{F07FA8FC-0ECA-4F1E-A794-3A377DFA9391}"/>
          </ac:spMkLst>
        </pc:spChg>
        <pc:spChg chg="del">
          <ac:chgData name="Nik Korol" userId="4c89bebd6b4eebff" providerId="LiveId" clId="{48ACC53E-0141-496E-A2E4-F9379AD088F3}" dt="2020-07-23T06:11:05.505" v="689" actId="478"/>
          <ac:spMkLst>
            <pc:docMk/>
            <pc:sldMk cId="2402147038" sldId="313"/>
            <ac:spMk id="11" creationId="{346B88E5-0317-4B54-8697-3858202C57DB}"/>
          </ac:spMkLst>
        </pc:spChg>
        <pc:spChg chg="del">
          <ac:chgData name="Nik Korol" userId="4c89bebd6b4eebff" providerId="LiveId" clId="{48ACC53E-0141-496E-A2E4-F9379AD088F3}" dt="2020-07-23T06:11:08.649" v="691" actId="478"/>
          <ac:spMkLst>
            <pc:docMk/>
            <pc:sldMk cId="2402147038" sldId="313"/>
            <ac:spMk id="12" creationId="{D2F3C043-B3DC-4723-A3AA-5BF06E824088}"/>
          </ac:spMkLst>
        </pc:spChg>
        <pc:spChg chg="mod">
          <ac:chgData name="Nik Korol" userId="4c89bebd6b4eebff" providerId="LiveId" clId="{48ACC53E-0141-496E-A2E4-F9379AD088F3}" dt="2020-07-23T06:18:43.491" v="834" actId="313"/>
          <ac:spMkLst>
            <pc:docMk/>
            <pc:sldMk cId="2402147038" sldId="313"/>
            <ac:spMk id="13" creationId="{EF0127E5-97FF-4F9B-B383-EE180852DBB5}"/>
          </ac:spMkLst>
        </pc:spChg>
        <pc:spChg chg="mod">
          <ac:chgData name="Nik Korol" userId="4c89bebd6b4eebff" providerId="LiveId" clId="{48ACC53E-0141-496E-A2E4-F9379AD088F3}" dt="2020-07-23T06:14:03.136" v="807" actId="20577"/>
          <ac:spMkLst>
            <pc:docMk/>
            <pc:sldMk cId="2402147038" sldId="313"/>
            <ac:spMk id="17" creationId="{6CFF598D-BAEE-45B7-BB61-0845028D331C}"/>
          </ac:spMkLst>
        </pc:spChg>
        <pc:spChg chg="del">
          <ac:chgData name="Nik Korol" userId="4c89bebd6b4eebff" providerId="LiveId" clId="{48ACC53E-0141-496E-A2E4-F9379AD088F3}" dt="2020-07-23T06:11:02.009" v="687" actId="478"/>
          <ac:spMkLst>
            <pc:docMk/>
            <pc:sldMk cId="2402147038" sldId="313"/>
            <ac:spMk id="19" creationId="{79F3E06B-44B7-4A43-9003-BB48F3870AF3}"/>
          </ac:spMkLst>
        </pc:spChg>
        <pc:spChg chg="add mod">
          <ac:chgData name="Nik Korol" userId="4c89bebd6b4eebff" providerId="LiveId" clId="{48ACC53E-0141-496E-A2E4-F9379AD088F3}" dt="2020-07-23T07:45:27.608" v="2414" actId="1076"/>
          <ac:spMkLst>
            <pc:docMk/>
            <pc:sldMk cId="2402147038" sldId="313"/>
            <ac:spMk id="20" creationId="{D48263DC-9734-467D-9CF1-DE8A53142CB4}"/>
          </ac:spMkLst>
        </pc:spChg>
        <pc:picChg chg="del">
          <ac:chgData name="Nik Korol" userId="4c89bebd6b4eebff" providerId="LiveId" clId="{48ACC53E-0141-496E-A2E4-F9379AD088F3}" dt="2020-07-23T06:11:13.187" v="692" actId="478"/>
          <ac:picMkLst>
            <pc:docMk/>
            <pc:sldMk cId="2402147038" sldId="313"/>
            <ac:picMk id="2" creationId="{F844C644-ABEF-4AD2-8726-B53B30237547}"/>
          </ac:picMkLst>
        </pc:picChg>
        <pc:picChg chg="mod">
          <ac:chgData name="Nik Korol" userId="4c89bebd6b4eebff" providerId="LiveId" clId="{48ACC53E-0141-496E-A2E4-F9379AD088F3}" dt="2020-07-23T07:43:04.452" v="2235" actId="1076"/>
          <ac:picMkLst>
            <pc:docMk/>
            <pc:sldMk cId="2402147038" sldId="313"/>
            <ac:picMk id="3" creationId="{2DF03AA0-C49D-4D60-9456-96BBF432F4C1}"/>
          </ac:picMkLst>
        </pc:picChg>
        <pc:picChg chg="del">
          <ac:chgData name="Nik Korol" userId="4c89bebd6b4eebff" providerId="LiveId" clId="{48ACC53E-0141-496E-A2E4-F9379AD088F3}" dt="2020-07-23T06:11:03.865" v="688" actId="478"/>
          <ac:picMkLst>
            <pc:docMk/>
            <pc:sldMk cId="2402147038" sldId="313"/>
            <ac:picMk id="6" creationId="{17CBA6D1-0908-4FE0-82C8-DF592EC5E75B}"/>
          </ac:picMkLst>
        </pc:picChg>
        <pc:picChg chg="del">
          <ac:chgData name="Nik Korol" userId="4c89bebd6b4eebff" providerId="LiveId" clId="{48ACC53E-0141-496E-A2E4-F9379AD088F3}" dt="2020-07-23T06:11:06.555" v="690" actId="478"/>
          <ac:picMkLst>
            <pc:docMk/>
            <pc:sldMk cId="2402147038" sldId="313"/>
            <ac:picMk id="7" creationId="{9C1E2988-FB6D-4759-9D9A-0FD4E58880D8}"/>
          </ac:picMkLst>
        </pc:picChg>
        <pc:picChg chg="mod">
          <ac:chgData name="Nik Korol" userId="4c89bebd6b4eebff" providerId="LiveId" clId="{48ACC53E-0141-496E-A2E4-F9379AD088F3}" dt="2020-07-23T06:11:23.355" v="697" actId="14100"/>
          <ac:picMkLst>
            <pc:docMk/>
            <pc:sldMk cId="2402147038" sldId="313"/>
            <ac:picMk id="16" creationId="{B88535AE-AF57-4E25-96D5-74EE4842E7A1}"/>
          </ac:picMkLst>
        </pc:picChg>
        <pc:picChg chg="del">
          <ac:chgData name="Nik Korol" userId="4c89bebd6b4eebff" providerId="LiveId" clId="{48ACC53E-0141-496E-A2E4-F9379AD088F3}" dt="2020-07-23T06:10:56.984" v="686" actId="478"/>
          <ac:picMkLst>
            <pc:docMk/>
            <pc:sldMk cId="2402147038" sldId="313"/>
            <ac:picMk id="18" creationId="{B1983BBA-3738-45B3-B3D5-922E900FE8BD}"/>
          </ac:picMkLst>
        </pc:picChg>
      </pc:sldChg>
      <pc:sldChg chg="delSp modSp add mod">
        <pc:chgData name="Nik Korol" userId="4c89bebd6b4eebff" providerId="LiveId" clId="{48ACC53E-0141-496E-A2E4-F9379AD088F3}" dt="2020-07-23T06:21:44.558" v="950" actId="122"/>
        <pc:sldMkLst>
          <pc:docMk/>
          <pc:sldMk cId="3051952456" sldId="314"/>
        </pc:sldMkLst>
        <pc:spChg chg="del">
          <ac:chgData name="Nik Korol" userId="4c89bebd6b4eebff" providerId="LiveId" clId="{48ACC53E-0141-496E-A2E4-F9379AD088F3}" dt="2020-07-23T06:19:10.678" v="841" actId="478"/>
          <ac:spMkLst>
            <pc:docMk/>
            <pc:sldMk cId="3051952456" sldId="314"/>
            <ac:spMk id="9" creationId="{C9A9B8D8-DAC1-4BEB-AEFA-D9924212A01A}"/>
          </ac:spMkLst>
        </pc:spChg>
        <pc:spChg chg="mod">
          <ac:chgData name="Nik Korol" userId="4c89bebd6b4eebff" providerId="LiveId" clId="{48ACC53E-0141-496E-A2E4-F9379AD088F3}" dt="2020-07-23T06:21:44.558" v="950" actId="122"/>
          <ac:spMkLst>
            <pc:docMk/>
            <pc:sldMk cId="3051952456" sldId="314"/>
            <ac:spMk id="13" creationId="{EF0127E5-97FF-4F9B-B383-EE180852DBB5}"/>
          </ac:spMkLst>
        </pc:spChg>
        <pc:spChg chg="mod">
          <ac:chgData name="Nik Korol" userId="4c89bebd6b4eebff" providerId="LiveId" clId="{48ACC53E-0141-496E-A2E4-F9379AD088F3}" dt="2020-07-23T06:19:45.730" v="928" actId="20577"/>
          <ac:spMkLst>
            <pc:docMk/>
            <pc:sldMk cId="3051952456" sldId="314"/>
            <ac:spMk id="17" creationId="{6CFF598D-BAEE-45B7-BB61-0845028D331C}"/>
          </ac:spMkLst>
        </pc:spChg>
        <pc:picChg chg="mod">
          <ac:chgData name="Nik Korol" userId="4c89bebd6b4eebff" providerId="LiveId" clId="{48ACC53E-0141-496E-A2E4-F9379AD088F3}" dt="2020-07-23T06:18:11.770" v="812" actId="1076"/>
          <ac:picMkLst>
            <pc:docMk/>
            <pc:sldMk cId="3051952456" sldId="314"/>
            <ac:picMk id="3" creationId="{2DF03AA0-C49D-4D60-9456-96BBF432F4C1}"/>
          </ac:picMkLst>
        </pc:picChg>
        <pc:picChg chg="mod">
          <ac:chgData name="Nik Korol" userId="4c89bebd6b4eebff" providerId="LiveId" clId="{48ACC53E-0141-496E-A2E4-F9379AD088F3}" dt="2020-07-23T06:18:04.701" v="810" actId="14826"/>
          <ac:picMkLst>
            <pc:docMk/>
            <pc:sldMk cId="3051952456" sldId="314"/>
            <ac:picMk id="16" creationId="{B88535AE-AF57-4E25-96D5-74EE4842E7A1}"/>
          </ac:picMkLst>
        </pc:picChg>
      </pc:sldChg>
      <pc:sldChg chg="modSp new mod">
        <pc:chgData name="Nik Korol" userId="4c89bebd6b4eebff" providerId="LiveId" clId="{48ACC53E-0141-496E-A2E4-F9379AD088F3}" dt="2020-07-27T05:30:50.360" v="3543" actId="1076"/>
        <pc:sldMkLst>
          <pc:docMk/>
          <pc:sldMk cId="2354671934" sldId="315"/>
        </pc:sldMkLst>
        <pc:spChg chg="mod">
          <ac:chgData name="Nik Korol" userId="4c89bebd6b4eebff" providerId="LiveId" clId="{48ACC53E-0141-496E-A2E4-F9379AD088F3}" dt="2020-07-23T07:37:05.688" v="2109" actId="14100"/>
          <ac:spMkLst>
            <pc:docMk/>
            <pc:sldMk cId="2354671934" sldId="315"/>
            <ac:spMk id="2" creationId="{529DB6D4-43BF-4401-A41B-48B0B335B4E4}"/>
          </ac:spMkLst>
        </pc:spChg>
        <pc:spChg chg="mod">
          <ac:chgData name="Nik Korol" userId="4c89bebd6b4eebff" providerId="LiveId" clId="{48ACC53E-0141-496E-A2E4-F9379AD088F3}" dt="2020-07-27T05:30:50.360" v="3543" actId="1076"/>
          <ac:spMkLst>
            <pc:docMk/>
            <pc:sldMk cId="2354671934" sldId="315"/>
            <ac:spMk id="3" creationId="{A7EFEB59-F1DB-4572-BA54-7CB86300628F}"/>
          </ac:spMkLst>
        </pc:spChg>
      </pc:sldChg>
      <pc:sldChg chg="new del">
        <pc:chgData name="Nik Korol" userId="4c89bebd6b4eebff" providerId="LiveId" clId="{48ACC53E-0141-496E-A2E4-F9379AD088F3}" dt="2020-07-23T07:41:13.924" v="2158" actId="2696"/>
        <pc:sldMkLst>
          <pc:docMk/>
          <pc:sldMk cId="478063608" sldId="316"/>
        </pc:sldMkLst>
      </pc:sldChg>
      <pc:sldChg chg="modSp add mod">
        <pc:chgData name="Nik Korol" userId="4c89bebd6b4eebff" providerId="LiveId" clId="{48ACC53E-0141-496E-A2E4-F9379AD088F3}" dt="2020-07-23T07:57:58.591" v="3414" actId="1076"/>
        <pc:sldMkLst>
          <pc:docMk/>
          <pc:sldMk cId="3229338990" sldId="317"/>
        </pc:sldMkLst>
        <pc:spChg chg="mod">
          <ac:chgData name="Nik Korol" userId="4c89bebd6b4eebff" providerId="LiveId" clId="{48ACC53E-0141-496E-A2E4-F9379AD088F3}" dt="2020-07-23T07:56:41.987" v="3400" actId="2711"/>
          <ac:spMkLst>
            <pc:docMk/>
            <pc:sldMk cId="3229338990" sldId="317"/>
            <ac:spMk id="4" creationId="{00000000-0000-0000-0000-000000000000}"/>
          </ac:spMkLst>
        </pc:spChg>
        <pc:graphicFrameChg chg="mod modGraphic">
          <ac:chgData name="Nik Korol" userId="4c89bebd6b4eebff" providerId="LiveId" clId="{48ACC53E-0141-496E-A2E4-F9379AD088F3}" dt="2020-07-23T07:57:58.591" v="3414" actId="1076"/>
          <ac:graphicFrameMkLst>
            <pc:docMk/>
            <pc:sldMk cId="3229338990" sldId="317"/>
            <ac:graphicFrameMk id="3" creationId="{68FC6F34-797A-4C51-B87D-C60A4998033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7EB42-FB33-42F4-ACA8-846801B7716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D5756F-52AD-4ED5-9A83-D3C6961F2F17}">
      <dgm:prSet phldrT="[Текст]" custT="1"/>
      <dgm:spPr/>
      <dgm:t>
        <a:bodyPr/>
        <a:lstStyle/>
        <a:p>
          <a:pPr algn="ctr"/>
          <a:r>
            <a:rPr lang="ru-RU" sz="1400" dirty="0"/>
            <a:t>Развитие навыков самообслуживания</a:t>
          </a:r>
        </a:p>
      </dgm:t>
    </dgm:pt>
    <dgm:pt modelId="{C4D19545-D98E-4C98-97FF-641A895A6503}" type="parTrans" cxnId="{94DE1A28-CA5F-4816-BA2A-BE88BACE74E4}">
      <dgm:prSet/>
      <dgm:spPr/>
      <dgm:t>
        <a:bodyPr/>
        <a:lstStyle/>
        <a:p>
          <a:endParaRPr lang="ru-RU"/>
        </a:p>
      </dgm:t>
    </dgm:pt>
    <dgm:pt modelId="{381B1AFF-D229-4A8F-AFDA-6A97C7831E2B}" type="sibTrans" cxnId="{94DE1A28-CA5F-4816-BA2A-BE88BACE74E4}">
      <dgm:prSet/>
      <dgm:spPr/>
      <dgm:t>
        <a:bodyPr/>
        <a:lstStyle/>
        <a:p>
          <a:endParaRPr lang="ru-RU"/>
        </a:p>
      </dgm:t>
    </dgm:pt>
    <dgm:pt modelId="{00E36DF7-BEC1-475D-9337-1744F8986965}">
      <dgm:prSet phldrT="[Текст]" custT="1"/>
      <dgm:spPr/>
      <dgm:t>
        <a:bodyPr/>
        <a:lstStyle/>
        <a:p>
          <a:r>
            <a:rPr lang="ru-RU" sz="1200" dirty="0"/>
            <a:t>Мастер-</a:t>
          </a:r>
          <a:r>
            <a:rPr lang="ru-RU" sz="1200" dirty="0" err="1"/>
            <a:t>классы"Кулинария</a:t>
          </a:r>
          <a:r>
            <a:rPr lang="ru-RU" sz="1200" dirty="0"/>
            <a:t>" </a:t>
          </a:r>
        </a:p>
      </dgm:t>
    </dgm:pt>
    <dgm:pt modelId="{EEEA8D40-48EA-49A1-990A-28D4FE13748C}" type="parTrans" cxnId="{BDEC0158-75F5-47FA-8075-1B9521CCE7BE}">
      <dgm:prSet/>
      <dgm:spPr/>
      <dgm:t>
        <a:bodyPr/>
        <a:lstStyle/>
        <a:p>
          <a:endParaRPr lang="ru-RU"/>
        </a:p>
      </dgm:t>
    </dgm:pt>
    <dgm:pt modelId="{9B02DEB3-8204-4D86-8800-241776EFBE14}" type="sibTrans" cxnId="{BDEC0158-75F5-47FA-8075-1B9521CCE7BE}">
      <dgm:prSet/>
      <dgm:spPr/>
      <dgm:t>
        <a:bodyPr/>
        <a:lstStyle/>
        <a:p>
          <a:endParaRPr lang="ru-RU"/>
        </a:p>
      </dgm:t>
    </dgm:pt>
    <dgm:pt modelId="{729DB8A4-CF0B-4695-8455-8FB016F7A30D}">
      <dgm:prSet phldrT="[Текст]" custT="1"/>
      <dgm:spPr/>
      <dgm:t>
        <a:bodyPr/>
        <a:lstStyle/>
        <a:p>
          <a:r>
            <a:rPr lang="ru-RU" sz="1200" dirty="0"/>
            <a:t>Мастер-класс "Ведение домашнего хозяйства" </a:t>
          </a:r>
        </a:p>
      </dgm:t>
    </dgm:pt>
    <dgm:pt modelId="{17C3DBD1-8646-4DED-8BCF-AC96054EED15}" type="parTrans" cxnId="{91DEF5E6-4357-490B-8CC0-4AD6D14A0F6E}">
      <dgm:prSet/>
      <dgm:spPr/>
      <dgm:t>
        <a:bodyPr/>
        <a:lstStyle/>
        <a:p>
          <a:endParaRPr lang="ru-RU"/>
        </a:p>
      </dgm:t>
    </dgm:pt>
    <dgm:pt modelId="{F03927CE-9890-4775-8283-C2A142BBF82E}" type="sibTrans" cxnId="{91DEF5E6-4357-490B-8CC0-4AD6D14A0F6E}">
      <dgm:prSet/>
      <dgm:spPr/>
      <dgm:t>
        <a:bodyPr/>
        <a:lstStyle/>
        <a:p>
          <a:endParaRPr lang="ru-RU"/>
        </a:p>
      </dgm:t>
    </dgm:pt>
    <dgm:pt modelId="{B603B17C-4BD3-497F-94C6-8E9FDEDAF068}">
      <dgm:prSet phldrT="[Текст]" custT="1"/>
      <dgm:spPr/>
      <dgm:t>
        <a:bodyPr/>
        <a:lstStyle/>
        <a:p>
          <a:r>
            <a:rPr lang="ru-RU" sz="1600" dirty="0"/>
            <a:t>Развитие культуры ЗОЖ</a:t>
          </a:r>
        </a:p>
      </dgm:t>
    </dgm:pt>
    <dgm:pt modelId="{33897C6B-04F7-439B-AC74-03BCAE16381B}" type="parTrans" cxnId="{1E1E663B-0F8B-40D4-96A0-D15A5D8DE968}">
      <dgm:prSet/>
      <dgm:spPr/>
      <dgm:t>
        <a:bodyPr/>
        <a:lstStyle/>
        <a:p>
          <a:endParaRPr lang="ru-RU"/>
        </a:p>
      </dgm:t>
    </dgm:pt>
    <dgm:pt modelId="{D864139A-A35E-44D0-9863-9F0B2D3C4662}" type="sibTrans" cxnId="{1E1E663B-0F8B-40D4-96A0-D15A5D8DE968}">
      <dgm:prSet/>
      <dgm:spPr/>
      <dgm:t>
        <a:bodyPr/>
        <a:lstStyle/>
        <a:p>
          <a:endParaRPr lang="ru-RU"/>
        </a:p>
      </dgm:t>
    </dgm:pt>
    <dgm:pt modelId="{D7572CAE-681C-489F-BC0B-025D4E301421}">
      <dgm:prSet phldrT="[Текст]" custT="1"/>
      <dgm:spPr/>
      <dgm:t>
        <a:bodyPr/>
        <a:lstStyle/>
        <a:p>
          <a:r>
            <a:rPr lang="ru-RU" sz="1200" dirty="0"/>
            <a:t>Занятия спортом с тренером</a:t>
          </a:r>
        </a:p>
      </dgm:t>
    </dgm:pt>
    <dgm:pt modelId="{50742DC8-A9E7-4505-98AB-8C7FD58AEFAA}" type="parTrans" cxnId="{4FDB2FD1-A39E-4BA0-A023-07EF35DDE297}">
      <dgm:prSet/>
      <dgm:spPr/>
      <dgm:t>
        <a:bodyPr/>
        <a:lstStyle/>
        <a:p>
          <a:endParaRPr lang="ru-RU"/>
        </a:p>
      </dgm:t>
    </dgm:pt>
    <dgm:pt modelId="{8D5BA2FA-4597-411B-81D2-E5FEFFE9EA0F}" type="sibTrans" cxnId="{4FDB2FD1-A39E-4BA0-A023-07EF35DDE297}">
      <dgm:prSet/>
      <dgm:spPr/>
      <dgm:t>
        <a:bodyPr/>
        <a:lstStyle/>
        <a:p>
          <a:endParaRPr lang="ru-RU"/>
        </a:p>
      </dgm:t>
    </dgm:pt>
    <dgm:pt modelId="{CB891D77-4FD5-421A-B0B3-4F97F5E48A2A}">
      <dgm:prSet phldrT="[Текст]" custT="1"/>
      <dgm:spPr/>
      <dgm:t>
        <a:bodyPr/>
        <a:lstStyle/>
        <a:p>
          <a:r>
            <a:rPr lang="ru-RU" sz="1200" dirty="0"/>
            <a:t>Лекции о здоровом питании</a:t>
          </a:r>
        </a:p>
      </dgm:t>
    </dgm:pt>
    <dgm:pt modelId="{08039492-2C4C-467A-93E4-DC2B2AC65CFD}" type="parTrans" cxnId="{D9236128-CEE4-4909-AEAA-116AFF41F58A}">
      <dgm:prSet/>
      <dgm:spPr/>
      <dgm:t>
        <a:bodyPr/>
        <a:lstStyle/>
        <a:p>
          <a:endParaRPr lang="ru-RU"/>
        </a:p>
      </dgm:t>
    </dgm:pt>
    <dgm:pt modelId="{14945601-6937-436E-BBD0-A131248E9DBB}" type="sibTrans" cxnId="{D9236128-CEE4-4909-AEAA-116AFF41F58A}">
      <dgm:prSet/>
      <dgm:spPr/>
      <dgm:t>
        <a:bodyPr/>
        <a:lstStyle/>
        <a:p>
          <a:endParaRPr lang="ru-RU"/>
        </a:p>
      </dgm:t>
    </dgm:pt>
    <dgm:pt modelId="{7F4F7A15-F57A-41C1-A547-4F540E6E07B1}">
      <dgm:prSet phldrT="[Текст]" custT="1"/>
      <dgm:spPr/>
      <dgm:t>
        <a:bodyPr/>
        <a:lstStyle/>
        <a:p>
          <a:r>
            <a:rPr lang="ru-RU" sz="1000" dirty="0"/>
            <a:t>раскрытие внутреннего потенциала и построение здоровой жизненной позиции</a:t>
          </a:r>
        </a:p>
      </dgm:t>
    </dgm:pt>
    <dgm:pt modelId="{F5294BAB-BE49-4BE2-A107-904018AF4A78}" type="parTrans" cxnId="{922844B3-B817-45C0-A732-A46AFF144224}">
      <dgm:prSet/>
      <dgm:spPr/>
      <dgm:t>
        <a:bodyPr/>
        <a:lstStyle/>
        <a:p>
          <a:endParaRPr lang="ru-RU"/>
        </a:p>
      </dgm:t>
    </dgm:pt>
    <dgm:pt modelId="{56231F64-4C34-4719-A310-400448273038}" type="sibTrans" cxnId="{922844B3-B817-45C0-A732-A46AFF144224}">
      <dgm:prSet/>
      <dgm:spPr/>
      <dgm:t>
        <a:bodyPr/>
        <a:lstStyle/>
        <a:p>
          <a:endParaRPr lang="ru-RU"/>
        </a:p>
      </dgm:t>
    </dgm:pt>
    <dgm:pt modelId="{7471C846-001A-4E49-9FA8-4C6602475662}">
      <dgm:prSet phldrT="[Текст]" custT="1"/>
      <dgm:spPr/>
      <dgm:t>
        <a:bodyPr/>
        <a:lstStyle/>
        <a:p>
          <a:r>
            <a:rPr lang="ru-RU" sz="1200" dirty="0"/>
            <a:t>Повышение самооценки</a:t>
          </a:r>
        </a:p>
      </dgm:t>
    </dgm:pt>
    <dgm:pt modelId="{C8B05EA6-07AA-4115-9532-279426ECE141}" type="parTrans" cxnId="{AC7FBF82-FFEF-4758-B279-E919D71B5C7D}">
      <dgm:prSet/>
      <dgm:spPr/>
      <dgm:t>
        <a:bodyPr/>
        <a:lstStyle/>
        <a:p>
          <a:endParaRPr lang="ru-RU"/>
        </a:p>
      </dgm:t>
    </dgm:pt>
    <dgm:pt modelId="{144A0F97-7CCC-4E83-B989-20284C9FBBAA}" type="sibTrans" cxnId="{AC7FBF82-FFEF-4758-B279-E919D71B5C7D}">
      <dgm:prSet/>
      <dgm:spPr/>
      <dgm:t>
        <a:bodyPr/>
        <a:lstStyle/>
        <a:p>
          <a:endParaRPr lang="ru-RU"/>
        </a:p>
      </dgm:t>
    </dgm:pt>
    <dgm:pt modelId="{258EE145-FD54-4103-8D18-9F129EE5BE9E}">
      <dgm:prSet phldrT="[Текст]" custT="1"/>
      <dgm:spPr/>
      <dgm:t>
        <a:bodyPr/>
        <a:lstStyle/>
        <a:p>
          <a:r>
            <a:rPr lang="ru-RU" sz="1300" dirty="0" err="1"/>
            <a:t>Проф</a:t>
          </a:r>
          <a:endParaRPr lang="ru-RU" sz="1300" dirty="0"/>
        </a:p>
        <a:p>
          <a:r>
            <a:rPr lang="ru-RU" sz="1300" dirty="0"/>
            <a:t>ориентация</a:t>
          </a:r>
        </a:p>
      </dgm:t>
    </dgm:pt>
    <dgm:pt modelId="{0E969563-EA09-404B-BA00-C36220D6B771}" type="parTrans" cxnId="{FE919BDE-F9F2-4810-A94E-C8C121857533}">
      <dgm:prSet/>
      <dgm:spPr/>
      <dgm:t>
        <a:bodyPr/>
        <a:lstStyle/>
        <a:p>
          <a:endParaRPr lang="ru-RU"/>
        </a:p>
      </dgm:t>
    </dgm:pt>
    <dgm:pt modelId="{B700B04D-981A-43AB-91CD-B1FB851F4EC8}" type="sibTrans" cxnId="{FE919BDE-F9F2-4810-A94E-C8C121857533}">
      <dgm:prSet/>
      <dgm:spPr/>
      <dgm:t>
        <a:bodyPr/>
        <a:lstStyle/>
        <a:p>
          <a:endParaRPr lang="ru-RU"/>
        </a:p>
      </dgm:t>
    </dgm:pt>
    <dgm:pt modelId="{8EA40A0B-5CCA-4FB4-AB45-74B604C2173E}">
      <dgm:prSet phldrT="[Текст]" custT="1"/>
      <dgm:spPr/>
      <dgm:t>
        <a:bodyPr/>
        <a:lstStyle/>
        <a:p>
          <a:endParaRPr lang="ru-RU" sz="1200" dirty="0"/>
        </a:p>
      </dgm:t>
    </dgm:pt>
    <dgm:pt modelId="{140A4847-66C7-4002-8D50-E775B5006E10}" type="parTrans" cxnId="{BC34B645-30DB-4877-91D1-37D143F82015}">
      <dgm:prSet/>
      <dgm:spPr/>
      <dgm:t>
        <a:bodyPr/>
        <a:lstStyle/>
        <a:p>
          <a:endParaRPr lang="ru-RU"/>
        </a:p>
      </dgm:t>
    </dgm:pt>
    <dgm:pt modelId="{1CCF4698-C4AD-404F-84AA-311D1E4257DC}" type="sibTrans" cxnId="{BC34B645-30DB-4877-91D1-37D143F82015}">
      <dgm:prSet/>
      <dgm:spPr/>
      <dgm:t>
        <a:bodyPr/>
        <a:lstStyle/>
        <a:p>
          <a:endParaRPr lang="ru-RU"/>
        </a:p>
      </dgm:t>
    </dgm:pt>
    <dgm:pt modelId="{EE16AC1D-1E3E-40EF-ACC5-34114152E481}">
      <dgm:prSet phldrT="[Текст]" custT="1"/>
      <dgm:spPr/>
      <dgm:t>
        <a:bodyPr/>
        <a:lstStyle/>
        <a:p>
          <a:r>
            <a:rPr lang="ru-RU" sz="1200" dirty="0"/>
            <a:t>Встречи с представителями профессий</a:t>
          </a:r>
        </a:p>
      </dgm:t>
    </dgm:pt>
    <dgm:pt modelId="{BB63AA4D-E786-4DEB-AB77-60F5B70967B2}" type="parTrans" cxnId="{D710247B-9A6E-4870-845A-44C687DAD6AB}">
      <dgm:prSet/>
      <dgm:spPr/>
      <dgm:t>
        <a:bodyPr/>
        <a:lstStyle/>
        <a:p>
          <a:endParaRPr lang="ru-RU"/>
        </a:p>
      </dgm:t>
    </dgm:pt>
    <dgm:pt modelId="{23F47664-1589-41A3-BE33-F485D3F3351B}" type="sibTrans" cxnId="{D710247B-9A6E-4870-845A-44C687DAD6AB}">
      <dgm:prSet/>
      <dgm:spPr/>
      <dgm:t>
        <a:bodyPr/>
        <a:lstStyle/>
        <a:p>
          <a:endParaRPr lang="ru-RU"/>
        </a:p>
      </dgm:t>
    </dgm:pt>
    <dgm:pt modelId="{AD04DF34-DF49-4F85-9674-D2A554361D08}">
      <dgm:prSet phldrT="[Текст]" custT="1"/>
      <dgm:spPr/>
      <dgm:t>
        <a:bodyPr/>
        <a:lstStyle/>
        <a:p>
          <a:r>
            <a:rPr lang="ru-RU" sz="1200" dirty="0"/>
            <a:t>Гармонизация личности</a:t>
          </a:r>
        </a:p>
      </dgm:t>
    </dgm:pt>
    <dgm:pt modelId="{2302344B-CD87-439F-A684-50C14DFC4705}" type="parTrans" cxnId="{5DC5919B-5EE6-4F21-A747-444160C073C6}">
      <dgm:prSet/>
      <dgm:spPr/>
      <dgm:t>
        <a:bodyPr/>
        <a:lstStyle/>
        <a:p>
          <a:endParaRPr lang="ru-RU"/>
        </a:p>
      </dgm:t>
    </dgm:pt>
    <dgm:pt modelId="{71018C9F-46BA-4011-B1C1-0621BCF33D67}" type="sibTrans" cxnId="{5DC5919B-5EE6-4F21-A747-444160C073C6}">
      <dgm:prSet/>
      <dgm:spPr/>
      <dgm:t>
        <a:bodyPr/>
        <a:lstStyle/>
        <a:p>
          <a:endParaRPr lang="ru-RU"/>
        </a:p>
      </dgm:t>
    </dgm:pt>
    <dgm:pt modelId="{D6EB4C68-7005-480E-B396-C28D4D39B2D6}">
      <dgm:prSet phldrT="[Текст]" custT="1"/>
      <dgm:spPr/>
      <dgm:t>
        <a:bodyPr/>
        <a:lstStyle/>
        <a:p>
          <a:r>
            <a:rPr lang="ru-RU" sz="1200" dirty="0"/>
            <a:t>Построение жизненных целей</a:t>
          </a:r>
        </a:p>
      </dgm:t>
    </dgm:pt>
    <dgm:pt modelId="{869ADB6F-EBA6-48D4-AC20-D878C76F2391}" type="parTrans" cxnId="{5097D781-47AF-4CD6-AC15-68857B3A0EB7}">
      <dgm:prSet/>
      <dgm:spPr/>
      <dgm:t>
        <a:bodyPr/>
        <a:lstStyle/>
        <a:p>
          <a:endParaRPr lang="ru-RU"/>
        </a:p>
      </dgm:t>
    </dgm:pt>
    <dgm:pt modelId="{5159BBA9-708E-4C75-85E8-1A64816DCBA6}" type="sibTrans" cxnId="{5097D781-47AF-4CD6-AC15-68857B3A0EB7}">
      <dgm:prSet/>
      <dgm:spPr/>
      <dgm:t>
        <a:bodyPr/>
        <a:lstStyle/>
        <a:p>
          <a:endParaRPr lang="ru-RU"/>
        </a:p>
      </dgm:t>
    </dgm:pt>
    <dgm:pt modelId="{D61B9D3C-975C-44F1-9926-50A8D5044AC3}">
      <dgm:prSet phldrT="[Текст]" custT="1"/>
      <dgm:spPr/>
      <dgm:t>
        <a:bodyPr/>
        <a:lstStyle/>
        <a:p>
          <a:r>
            <a:rPr lang="ru-RU" sz="1200" dirty="0"/>
            <a:t>Решение личностных проблем</a:t>
          </a:r>
        </a:p>
      </dgm:t>
    </dgm:pt>
    <dgm:pt modelId="{37A93A16-26F1-4745-876C-4C74B6C3BD95}" type="parTrans" cxnId="{1F193A2E-7778-4C83-8257-615EBBA6A164}">
      <dgm:prSet/>
      <dgm:spPr/>
      <dgm:t>
        <a:bodyPr/>
        <a:lstStyle/>
        <a:p>
          <a:endParaRPr lang="ru-RU"/>
        </a:p>
      </dgm:t>
    </dgm:pt>
    <dgm:pt modelId="{C2FF9C11-E439-40B7-B1D2-A16060BEC6E2}" type="sibTrans" cxnId="{1F193A2E-7778-4C83-8257-615EBBA6A164}">
      <dgm:prSet/>
      <dgm:spPr/>
      <dgm:t>
        <a:bodyPr/>
        <a:lstStyle/>
        <a:p>
          <a:endParaRPr lang="ru-RU"/>
        </a:p>
      </dgm:t>
    </dgm:pt>
    <dgm:pt modelId="{5682ECC2-FDED-41F7-A4D5-3868C310059B}">
      <dgm:prSet phldrT="[Текст]" custT="1"/>
      <dgm:spPr/>
      <dgm:t>
        <a:bodyPr/>
        <a:lstStyle/>
        <a:p>
          <a:r>
            <a:rPr lang="ru-RU" sz="1200" dirty="0"/>
            <a:t>Деловые игры</a:t>
          </a:r>
        </a:p>
      </dgm:t>
    </dgm:pt>
    <dgm:pt modelId="{401DF1EE-6049-4629-B301-849980D9E33A}" type="parTrans" cxnId="{41400CDE-87A8-4E78-8527-45CFCCA00189}">
      <dgm:prSet/>
      <dgm:spPr/>
      <dgm:t>
        <a:bodyPr/>
        <a:lstStyle/>
        <a:p>
          <a:endParaRPr lang="ru-RU"/>
        </a:p>
      </dgm:t>
    </dgm:pt>
    <dgm:pt modelId="{C3BFC4D2-C3BA-44DE-B830-B1E89974828A}" type="sibTrans" cxnId="{41400CDE-87A8-4E78-8527-45CFCCA00189}">
      <dgm:prSet/>
      <dgm:spPr/>
      <dgm:t>
        <a:bodyPr/>
        <a:lstStyle/>
        <a:p>
          <a:endParaRPr lang="ru-RU"/>
        </a:p>
      </dgm:t>
    </dgm:pt>
    <dgm:pt modelId="{48D32143-9B57-4D90-AEE5-FBD279740B21}">
      <dgm:prSet phldrT="[Текст]" custT="1"/>
      <dgm:spPr/>
      <dgm:t>
        <a:bodyPr/>
        <a:lstStyle/>
        <a:p>
          <a:r>
            <a:rPr lang="ru-RU" sz="1200" dirty="0"/>
            <a:t>Раскрытие профессиональных способностей</a:t>
          </a:r>
        </a:p>
      </dgm:t>
    </dgm:pt>
    <dgm:pt modelId="{31B86E47-F1C4-4513-BA5A-739EA9CDFAF2}" type="parTrans" cxnId="{22D60D73-6C54-405F-9BC6-BA3B1081700B}">
      <dgm:prSet/>
      <dgm:spPr/>
      <dgm:t>
        <a:bodyPr/>
        <a:lstStyle/>
        <a:p>
          <a:endParaRPr lang="ru-RU"/>
        </a:p>
      </dgm:t>
    </dgm:pt>
    <dgm:pt modelId="{95305C9A-4D5D-490F-A206-7C8EC50E6E47}" type="sibTrans" cxnId="{22D60D73-6C54-405F-9BC6-BA3B1081700B}">
      <dgm:prSet/>
      <dgm:spPr/>
      <dgm:t>
        <a:bodyPr/>
        <a:lstStyle/>
        <a:p>
          <a:endParaRPr lang="ru-RU"/>
        </a:p>
      </dgm:t>
    </dgm:pt>
    <dgm:pt modelId="{F7B9156D-BF53-41C3-80CE-E30909A90DDF}" type="pres">
      <dgm:prSet presAssocID="{7367EB42-FB33-42F4-ACA8-846801B7716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A82EC96-9EFA-4B82-BAB3-ACCD6D4990D4}" type="pres">
      <dgm:prSet presAssocID="{7367EB42-FB33-42F4-ACA8-846801B77163}" presName="cycle" presStyleCnt="0"/>
      <dgm:spPr/>
    </dgm:pt>
    <dgm:pt modelId="{AA736181-8718-4196-87F8-AF73CD559E47}" type="pres">
      <dgm:prSet presAssocID="{7367EB42-FB33-42F4-ACA8-846801B77163}" presName="centerShape" presStyleCnt="0"/>
      <dgm:spPr/>
    </dgm:pt>
    <dgm:pt modelId="{FC349E7A-7FE3-4013-B2EE-7ABA4D4FBD88}" type="pres">
      <dgm:prSet presAssocID="{7367EB42-FB33-42F4-ACA8-846801B77163}" presName="connSite" presStyleLbl="node1" presStyleIdx="0" presStyleCnt="5"/>
      <dgm:spPr/>
    </dgm:pt>
    <dgm:pt modelId="{7C6D7457-C1B1-4722-86C4-E664AC13750B}" type="pres">
      <dgm:prSet presAssocID="{7367EB42-FB33-42F4-ACA8-846801B77163}" presName="visible" presStyleLbl="node1" presStyleIdx="0" presStyleCnt="5"/>
      <dgm:spPr/>
    </dgm:pt>
    <dgm:pt modelId="{53610463-7DFF-4CE6-9650-35C8768C108C}" type="pres">
      <dgm:prSet presAssocID="{C4D19545-D98E-4C98-97FF-641A895A6503}" presName="Name25" presStyleLbl="parChTrans1D1" presStyleIdx="0" presStyleCnt="4"/>
      <dgm:spPr/>
    </dgm:pt>
    <dgm:pt modelId="{736F5BE1-7A47-402E-9AA5-DCF2B3FEA4D9}" type="pres">
      <dgm:prSet presAssocID="{6BD5756F-52AD-4ED5-9A83-D3C6961F2F17}" presName="node" presStyleCnt="0"/>
      <dgm:spPr/>
    </dgm:pt>
    <dgm:pt modelId="{B706273A-D707-4F9F-8888-AE4DB54C0A3E}" type="pres">
      <dgm:prSet presAssocID="{6BD5756F-52AD-4ED5-9A83-D3C6961F2F17}" presName="parentNode" presStyleLbl="node1" presStyleIdx="1" presStyleCnt="5" custScaleX="97143" custScaleY="99627" custLinFactNeighborX="63216" custLinFactNeighborY="4491">
        <dgm:presLayoutVars>
          <dgm:chMax val="1"/>
          <dgm:bulletEnabled val="1"/>
        </dgm:presLayoutVars>
      </dgm:prSet>
      <dgm:spPr/>
    </dgm:pt>
    <dgm:pt modelId="{C775DF3A-D736-47BC-A734-123304F00F35}" type="pres">
      <dgm:prSet presAssocID="{6BD5756F-52AD-4ED5-9A83-D3C6961F2F17}" presName="childNode" presStyleLbl="revTx" presStyleIdx="0" presStyleCnt="4">
        <dgm:presLayoutVars>
          <dgm:bulletEnabled val="1"/>
        </dgm:presLayoutVars>
      </dgm:prSet>
      <dgm:spPr/>
    </dgm:pt>
    <dgm:pt modelId="{96004FEC-D475-4BA4-A45E-B590A90EE440}" type="pres">
      <dgm:prSet presAssocID="{33897C6B-04F7-439B-AC74-03BCAE16381B}" presName="Name25" presStyleLbl="parChTrans1D1" presStyleIdx="1" presStyleCnt="4"/>
      <dgm:spPr/>
    </dgm:pt>
    <dgm:pt modelId="{DF2ABE69-E977-4164-80B9-B7D1EA4EB54B}" type="pres">
      <dgm:prSet presAssocID="{B603B17C-4BD3-497F-94C6-8E9FDEDAF068}" presName="node" presStyleCnt="0"/>
      <dgm:spPr/>
    </dgm:pt>
    <dgm:pt modelId="{BC22B50E-1A47-4E00-B957-65CFA3F89ABC}" type="pres">
      <dgm:prSet presAssocID="{B603B17C-4BD3-497F-94C6-8E9FDEDAF068}" presName="parentNode" presStyleLbl="node1" presStyleIdx="2" presStyleCnt="5" custLinFactNeighborX="47855" custLinFactNeighborY="7501">
        <dgm:presLayoutVars>
          <dgm:chMax val="1"/>
          <dgm:bulletEnabled val="1"/>
        </dgm:presLayoutVars>
      </dgm:prSet>
      <dgm:spPr/>
    </dgm:pt>
    <dgm:pt modelId="{37199E18-66F4-4F76-9B26-3601B73CB914}" type="pres">
      <dgm:prSet presAssocID="{B603B17C-4BD3-497F-94C6-8E9FDEDAF068}" presName="childNode" presStyleLbl="revTx" presStyleIdx="1" presStyleCnt="4">
        <dgm:presLayoutVars>
          <dgm:bulletEnabled val="1"/>
        </dgm:presLayoutVars>
      </dgm:prSet>
      <dgm:spPr/>
    </dgm:pt>
    <dgm:pt modelId="{B8F1D3A0-45DE-4068-ABE3-C093F8C3A072}" type="pres">
      <dgm:prSet presAssocID="{F5294BAB-BE49-4BE2-A107-904018AF4A78}" presName="Name25" presStyleLbl="parChTrans1D1" presStyleIdx="2" presStyleCnt="4"/>
      <dgm:spPr/>
    </dgm:pt>
    <dgm:pt modelId="{113239F2-AD3D-4DD8-B958-0FC2754E8911}" type="pres">
      <dgm:prSet presAssocID="{7F4F7A15-F57A-41C1-A547-4F540E6E07B1}" presName="node" presStyleCnt="0"/>
      <dgm:spPr/>
    </dgm:pt>
    <dgm:pt modelId="{BDB2ED90-6FC3-45D6-8590-50EAEAC68C46}" type="pres">
      <dgm:prSet presAssocID="{7F4F7A15-F57A-41C1-A547-4F540E6E07B1}" presName="parentNode" presStyleLbl="node1" presStyleIdx="3" presStyleCnt="5" custLinFactNeighborX="54757" custLinFactNeighborY="3751">
        <dgm:presLayoutVars>
          <dgm:chMax val="1"/>
          <dgm:bulletEnabled val="1"/>
        </dgm:presLayoutVars>
      </dgm:prSet>
      <dgm:spPr/>
    </dgm:pt>
    <dgm:pt modelId="{013FF343-AEDE-49E1-9F33-714AF75557ED}" type="pres">
      <dgm:prSet presAssocID="{7F4F7A15-F57A-41C1-A547-4F540E6E07B1}" presName="childNode" presStyleLbl="revTx" presStyleIdx="2" presStyleCnt="4">
        <dgm:presLayoutVars>
          <dgm:bulletEnabled val="1"/>
        </dgm:presLayoutVars>
      </dgm:prSet>
      <dgm:spPr/>
    </dgm:pt>
    <dgm:pt modelId="{3AD6CF76-B28E-4193-B7B6-C87F0D4867DE}" type="pres">
      <dgm:prSet presAssocID="{0E969563-EA09-404B-BA00-C36220D6B771}" presName="Name25" presStyleLbl="parChTrans1D1" presStyleIdx="3" presStyleCnt="4"/>
      <dgm:spPr/>
    </dgm:pt>
    <dgm:pt modelId="{D3BDC65D-3FEF-4A79-8F2F-EAD6E3333200}" type="pres">
      <dgm:prSet presAssocID="{258EE145-FD54-4103-8D18-9F129EE5BE9E}" presName="node" presStyleCnt="0"/>
      <dgm:spPr/>
    </dgm:pt>
    <dgm:pt modelId="{0029B17C-235B-4990-8D06-41BCE33D8216}" type="pres">
      <dgm:prSet presAssocID="{258EE145-FD54-4103-8D18-9F129EE5BE9E}" presName="parentNode" presStyleLbl="node1" presStyleIdx="4" presStyleCnt="5" custLinFactNeighborX="55507" custLinFactNeighborY="-750">
        <dgm:presLayoutVars>
          <dgm:chMax val="1"/>
          <dgm:bulletEnabled val="1"/>
        </dgm:presLayoutVars>
      </dgm:prSet>
      <dgm:spPr/>
    </dgm:pt>
    <dgm:pt modelId="{2FA1193A-F2E0-4762-9F24-7C9C5D311BFC}" type="pres">
      <dgm:prSet presAssocID="{258EE145-FD54-4103-8D18-9F129EE5BE9E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94DE1A28-CA5F-4816-BA2A-BE88BACE74E4}" srcId="{7367EB42-FB33-42F4-ACA8-846801B77163}" destId="{6BD5756F-52AD-4ED5-9A83-D3C6961F2F17}" srcOrd="0" destOrd="0" parTransId="{C4D19545-D98E-4C98-97FF-641A895A6503}" sibTransId="{381B1AFF-D229-4A8F-AFDA-6A97C7831E2B}"/>
    <dgm:cxn modelId="{D9236128-CEE4-4909-AEAA-116AFF41F58A}" srcId="{B603B17C-4BD3-497F-94C6-8E9FDEDAF068}" destId="{CB891D77-4FD5-421A-B0B3-4F97F5E48A2A}" srcOrd="1" destOrd="0" parTransId="{08039492-2C4C-467A-93E4-DC2B2AC65CFD}" sibTransId="{14945601-6937-436E-BBD0-A131248E9DBB}"/>
    <dgm:cxn modelId="{59EDC628-9FBF-4554-B286-44179BCE9164}" type="presOf" srcId="{48D32143-9B57-4D90-AEE5-FBD279740B21}" destId="{2FA1193A-F2E0-4762-9F24-7C9C5D311BFC}" srcOrd="0" destOrd="2" presId="urn:microsoft.com/office/officeart/2005/8/layout/radial2"/>
    <dgm:cxn modelId="{1F193A2E-7778-4C83-8257-615EBBA6A164}" srcId="{7F4F7A15-F57A-41C1-A547-4F540E6E07B1}" destId="{D61B9D3C-975C-44F1-9926-50A8D5044AC3}" srcOrd="3" destOrd="0" parTransId="{37A93A16-26F1-4745-876C-4C74B6C3BD95}" sibTransId="{C2FF9C11-E439-40B7-B1D2-A16060BEC6E2}"/>
    <dgm:cxn modelId="{83069D2E-071D-4E27-9E05-1EEA94A09ADB}" type="presOf" srcId="{6BD5756F-52AD-4ED5-9A83-D3C6961F2F17}" destId="{B706273A-D707-4F9F-8888-AE4DB54C0A3E}" srcOrd="0" destOrd="0" presId="urn:microsoft.com/office/officeart/2005/8/layout/radial2"/>
    <dgm:cxn modelId="{6DC8DB30-EAC2-4EF5-A69D-9FFED185662F}" type="presOf" srcId="{D7572CAE-681C-489F-BC0B-025D4E301421}" destId="{37199E18-66F4-4F76-9B26-3601B73CB914}" srcOrd="0" destOrd="0" presId="urn:microsoft.com/office/officeart/2005/8/layout/radial2"/>
    <dgm:cxn modelId="{E9B6BB32-B4F7-4B52-8D02-114CF0C367FD}" type="presOf" srcId="{0E969563-EA09-404B-BA00-C36220D6B771}" destId="{3AD6CF76-B28E-4193-B7B6-C87F0D4867DE}" srcOrd="0" destOrd="0" presId="urn:microsoft.com/office/officeart/2005/8/layout/radial2"/>
    <dgm:cxn modelId="{1E1E663B-0F8B-40D4-96A0-D15A5D8DE968}" srcId="{7367EB42-FB33-42F4-ACA8-846801B77163}" destId="{B603B17C-4BD3-497F-94C6-8E9FDEDAF068}" srcOrd="1" destOrd="0" parTransId="{33897C6B-04F7-439B-AC74-03BCAE16381B}" sibTransId="{D864139A-A35E-44D0-9863-9F0B2D3C4662}"/>
    <dgm:cxn modelId="{C4C6E93B-1570-4034-B24A-C776D2CCC003}" type="presOf" srcId="{B603B17C-4BD3-497F-94C6-8E9FDEDAF068}" destId="{BC22B50E-1A47-4E00-B957-65CFA3F89ABC}" srcOrd="0" destOrd="0" presId="urn:microsoft.com/office/officeart/2005/8/layout/radial2"/>
    <dgm:cxn modelId="{C969FB5F-CA2C-416D-BED5-B6D8898F75C7}" type="presOf" srcId="{AD04DF34-DF49-4F85-9674-D2A554361D08}" destId="{013FF343-AEDE-49E1-9F33-714AF75557ED}" srcOrd="0" destOrd="1" presId="urn:microsoft.com/office/officeart/2005/8/layout/radial2"/>
    <dgm:cxn modelId="{BC34B645-30DB-4877-91D1-37D143F82015}" srcId="{258EE145-FD54-4103-8D18-9F129EE5BE9E}" destId="{8EA40A0B-5CCA-4FB4-AB45-74B604C2173E}" srcOrd="3" destOrd="0" parTransId="{140A4847-66C7-4002-8D50-E775B5006E10}" sibTransId="{1CCF4698-C4AD-404F-84AA-311D1E4257DC}"/>
    <dgm:cxn modelId="{0B9F3169-5634-49C5-922B-18DD4FB99720}" type="presOf" srcId="{33897C6B-04F7-439B-AC74-03BCAE16381B}" destId="{96004FEC-D475-4BA4-A45E-B590A90EE440}" srcOrd="0" destOrd="0" presId="urn:microsoft.com/office/officeart/2005/8/layout/radial2"/>
    <dgm:cxn modelId="{55C3814A-BBE9-4F99-A40A-A9A6409940B7}" type="presOf" srcId="{8EA40A0B-5CCA-4FB4-AB45-74B604C2173E}" destId="{2FA1193A-F2E0-4762-9F24-7C9C5D311BFC}" srcOrd="0" destOrd="3" presId="urn:microsoft.com/office/officeart/2005/8/layout/radial2"/>
    <dgm:cxn modelId="{C361EE51-C134-4C79-A087-BAC77E5DB296}" type="presOf" srcId="{00E36DF7-BEC1-475D-9337-1744F8986965}" destId="{C775DF3A-D736-47BC-A734-123304F00F35}" srcOrd="0" destOrd="0" presId="urn:microsoft.com/office/officeart/2005/8/layout/radial2"/>
    <dgm:cxn modelId="{22D60D73-6C54-405F-9BC6-BA3B1081700B}" srcId="{258EE145-FD54-4103-8D18-9F129EE5BE9E}" destId="{48D32143-9B57-4D90-AEE5-FBD279740B21}" srcOrd="2" destOrd="0" parTransId="{31B86E47-F1C4-4513-BA5A-739EA9CDFAF2}" sibTransId="{95305C9A-4D5D-490F-A206-7C8EC50E6E47}"/>
    <dgm:cxn modelId="{A2428B73-F8C2-4703-AA96-3883B557A550}" type="presOf" srcId="{7F4F7A15-F57A-41C1-A547-4F540E6E07B1}" destId="{BDB2ED90-6FC3-45D6-8590-50EAEAC68C46}" srcOrd="0" destOrd="0" presId="urn:microsoft.com/office/officeart/2005/8/layout/radial2"/>
    <dgm:cxn modelId="{3A138F54-5E06-4154-905B-05E4FA8A425F}" type="presOf" srcId="{C4D19545-D98E-4C98-97FF-641A895A6503}" destId="{53610463-7DFF-4CE6-9650-35C8768C108C}" srcOrd="0" destOrd="0" presId="urn:microsoft.com/office/officeart/2005/8/layout/radial2"/>
    <dgm:cxn modelId="{0B99E054-353A-4830-BA5E-1A9E1A9A28FC}" type="presOf" srcId="{F5294BAB-BE49-4BE2-A107-904018AF4A78}" destId="{B8F1D3A0-45DE-4068-ABE3-C093F8C3A072}" srcOrd="0" destOrd="0" presId="urn:microsoft.com/office/officeart/2005/8/layout/radial2"/>
    <dgm:cxn modelId="{E4991C76-1F58-4143-8A29-F8736401C5DB}" type="presOf" srcId="{7471C846-001A-4E49-9FA8-4C6602475662}" destId="{013FF343-AEDE-49E1-9F33-714AF75557ED}" srcOrd="0" destOrd="0" presId="urn:microsoft.com/office/officeart/2005/8/layout/radial2"/>
    <dgm:cxn modelId="{BDEC0158-75F5-47FA-8075-1B9521CCE7BE}" srcId="{6BD5756F-52AD-4ED5-9A83-D3C6961F2F17}" destId="{00E36DF7-BEC1-475D-9337-1744F8986965}" srcOrd="0" destOrd="0" parTransId="{EEEA8D40-48EA-49A1-990A-28D4FE13748C}" sibTransId="{9B02DEB3-8204-4D86-8800-241776EFBE14}"/>
    <dgm:cxn modelId="{D710247B-9A6E-4870-845A-44C687DAD6AB}" srcId="{258EE145-FD54-4103-8D18-9F129EE5BE9E}" destId="{EE16AC1D-1E3E-40EF-ACC5-34114152E481}" srcOrd="0" destOrd="0" parTransId="{BB63AA4D-E786-4DEB-AB77-60F5B70967B2}" sibTransId="{23F47664-1589-41A3-BE33-F485D3F3351B}"/>
    <dgm:cxn modelId="{E03A8A7E-A217-462B-AC61-90F958B97769}" type="presOf" srcId="{D6EB4C68-7005-480E-B396-C28D4D39B2D6}" destId="{013FF343-AEDE-49E1-9F33-714AF75557ED}" srcOrd="0" destOrd="2" presId="urn:microsoft.com/office/officeart/2005/8/layout/radial2"/>
    <dgm:cxn modelId="{5097D781-47AF-4CD6-AC15-68857B3A0EB7}" srcId="{7F4F7A15-F57A-41C1-A547-4F540E6E07B1}" destId="{D6EB4C68-7005-480E-B396-C28D4D39B2D6}" srcOrd="2" destOrd="0" parTransId="{869ADB6F-EBA6-48D4-AC20-D878C76F2391}" sibTransId="{5159BBA9-708E-4C75-85E8-1A64816DCBA6}"/>
    <dgm:cxn modelId="{6CB3DF81-D742-4D81-A54A-1008AABE0D5B}" type="presOf" srcId="{7367EB42-FB33-42F4-ACA8-846801B77163}" destId="{F7B9156D-BF53-41C3-80CE-E30909A90DDF}" srcOrd="0" destOrd="0" presId="urn:microsoft.com/office/officeart/2005/8/layout/radial2"/>
    <dgm:cxn modelId="{AC7FBF82-FFEF-4758-B279-E919D71B5C7D}" srcId="{7F4F7A15-F57A-41C1-A547-4F540E6E07B1}" destId="{7471C846-001A-4E49-9FA8-4C6602475662}" srcOrd="0" destOrd="0" parTransId="{C8B05EA6-07AA-4115-9532-279426ECE141}" sibTransId="{144A0F97-7CCC-4E83-B989-20284C9FBBAA}"/>
    <dgm:cxn modelId="{CFD88D94-F880-44B2-B133-2878809BA2BF}" type="presOf" srcId="{5682ECC2-FDED-41F7-A4D5-3868C310059B}" destId="{2FA1193A-F2E0-4762-9F24-7C9C5D311BFC}" srcOrd="0" destOrd="1" presId="urn:microsoft.com/office/officeart/2005/8/layout/radial2"/>
    <dgm:cxn modelId="{5DC5919B-5EE6-4F21-A747-444160C073C6}" srcId="{7F4F7A15-F57A-41C1-A547-4F540E6E07B1}" destId="{AD04DF34-DF49-4F85-9674-D2A554361D08}" srcOrd="1" destOrd="0" parTransId="{2302344B-CD87-439F-A684-50C14DFC4705}" sibTransId="{71018C9F-46BA-4011-B1C1-0621BCF33D67}"/>
    <dgm:cxn modelId="{A6EE55A0-F6FD-44A5-94A6-5C3C48FF62EA}" type="presOf" srcId="{258EE145-FD54-4103-8D18-9F129EE5BE9E}" destId="{0029B17C-235B-4990-8D06-41BCE33D8216}" srcOrd="0" destOrd="0" presId="urn:microsoft.com/office/officeart/2005/8/layout/radial2"/>
    <dgm:cxn modelId="{42D74DAF-5506-419D-B25F-6F930C823364}" type="presOf" srcId="{729DB8A4-CF0B-4695-8455-8FB016F7A30D}" destId="{C775DF3A-D736-47BC-A734-123304F00F35}" srcOrd="0" destOrd="1" presId="urn:microsoft.com/office/officeart/2005/8/layout/radial2"/>
    <dgm:cxn modelId="{922844B3-B817-45C0-A732-A46AFF144224}" srcId="{7367EB42-FB33-42F4-ACA8-846801B77163}" destId="{7F4F7A15-F57A-41C1-A547-4F540E6E07B1}" srcOrd="2" destOrd="0" parTransId="{F5294BAB-BE49-4BE2-A107-904018AF4A78}" sibTransId="{56231F64-4C34-4719-A310-400448273038}"/>
    <dgm:cxn modelId="{949CDCC2-8505-4290-AEBE-7C162D5522B3}" type="presOf" srcId="{EE16AC1D-1E3E-40EF-ACC5-34114152E481}" destId="{2FA1193A-F2E0-4762-9F24-7C9C5D311BFC}" srcOrd="0" destOrd="0" presId="urn:microsoft.com/office/officeart/2005/8/layout/radial2"/>
    <dgm:cxn modelId="{7792D6C4-6573-44E6-BC6F-BB8E3F94D5E3}" type="presOf" srcId="{CB891D77-4FD5-421A-B0B3-4F97F5E48A2A}" destId="{37199E18-66F4-4F76-9B26-3601B73CB914}" srcOrd="0" destOrd="1" presId="urn:microsoft.com/office/officeart/2005/8/layout/radial2"/>
    <dgm:cxn modelId="{4FDB2FD1-A39E-4BA0-A023-07EF35DDE297}" srcId="{B603B17C-4BD3-497F-94C6-8E9FDEDAF068}" destId="{D7572CAE-681C-489F-BC0B-025D4E301421}" srcOrd="0" destOrd="0" parTransId="{50742DC8-A9E7-4505-98AB-8C7FD58AEFAA}" sibTransId="{8D5BA2FA-4597-411B-81D2-E5FEFFE9EA0F}"/>
    <dgm:cxn modelId="{41400CDE-87A8-4E78-8527-45CFCCA00189}" srcId="{258EE145-FD54-4103-8D18-9F129EE5BE9E}" destId="{5682ECC2-FDED-41F7-A4D5-3868C310059B}" srcOrd="1" destOrd="0" parTransId="{401DF1EE-6049-4629-B301-849980D9E33A}" sibTransId="{C3BFC4D2-C3BA-44DE-B830-B1E89974828A}"/>
    <dgm:cxn modelId="{FE919BDE-F9F2-4810-A94E-C8C121857533}" srcId="{7367EB42-FB33-42F4-ACA8-846801B77163}" destId="{258EE145-FD54-4103-8D18-9F129EE5BE9E}" srcOrd="3" destOrd="0" parTransId="{0E969563-EA09-404B-BA00-C36220D6B771}" sibTransId="{B700B04D-981A-43AB-91CD-B1FB851F4EC8}"/>
    <dgm:cxn modelId="{91DEF5E6-4357-490B-8CC0-4AD6D14A0F6E}" srcId="{6BD5756F-52AD-4ED5-9A83-D3C6961F2F17}" destId="{729DB8A4-CF0B-4695-8455-8FB016F7A30D}" srcOrd="1" destOrd="0" parTransId="{17C3DBD1-8646-4DED-8BCF-AC96054EED15}" sibTransId="{F03927CE-9890-4775-8283-C2A142BBF82E}"/>
    <dgm:cxn modelId="{16E678FB-9554-40F4-8B01-7E6EADBEA522}" type="presOf" srcId="{D61B9D3C-975C-44F1-9926-50A8D5044AC3}" destId="{013FF343-AEDE-49E1-9F33-714AF75557ED}" srcOrd="0" destOrd="3" presId="urn:microsoft.com/office/officeart/2005/8/layout/radial2"/>
    <dgm:cxn modelId="{9C321912-4F3B-48DD-B5DC-C63A3031CDE7}" type="presParOf" srcId="{F7B9156D-BF53-41C3-80CE-E30909A90DDF}" destId="{1A82EC96-9EFA-4B82-BAB3-ACCD6D4990D4}" srcOrd="0" destOrd="0" presId="urn:microsoft.com/office/officeart/2005/8/layout/radial2"/>
    <dgm:cxn modelId="{ADC721B1-2514-48C3-A6D3-DC7453DF2E01}" type="presParOf" srcId="{1A82EC96-9EFA-4B82-BAB3-ACCD6D4990D4}" destId="{AA736181-8718-4196-87F8-AF73CD559E47}" srcOrd="0" destOrd="0" presId="urn:microsoft.com/office/officeart/2005/8/layout/radial2"/>
    <dgm:cxn modelId="{0E493C0A-C926-41F6-8B25-BCA53D23C672}" type="presParOf" srcId="{AA736181-8718-4196-87F8-AF73CD559E47}" destId="{FC349E7A-7FE3-4013-B2EE-7ABA4D4FBD88}" srcOrd="0" destOrd="0" presId="urn:microsoft.com/office/officeart/2005/8/layout/radial2"/>
    <dgm:cxn modelId="{A5944847-7265-4B03-8BFA-9F90467A6C0F}" type="presParOf" srcId="{AA736181-8718-4196-87F8-AF73CD559E47}" destId="{7C6D7457-C1B1-4722-86C4-E664AC13750B}" srcOrd="1" destOrd="0" presId="urn:microsoft.com/office/officeart/2005/8/layout/radial2"/>
    <dgm:cxn modelId="{857EDDA0-355B-4DD4-A4C9-19021A23CB05}" type="presParOf" srcId="{1A82EC96-9EFA-4B82-BAB3-ACCD6D4990D4}" destId="{53610463-7DFF-4CE6-9650-35C8768C108C}" srcOrd="1" destOrd="0" presId="urn:microsoft.com/office/officeart/2005/8/layout/radial2"/>
    <dgm:cxn modelId="{97D07C89-00AB-4991-A04B-CFC410C482D0}" type="presParOf" srcId="{1A82EC96-9EFA-4B82-BAB3-ACCD6D4990D4}" destId="{736F5BE1-7A47-402E-9AA5-DCF2B3FEA4D9}" srcOrd="2" destOrd="0" presId="urn:microsoft.com/office/officeart/2005/8/layout/radial2"/>
    <dgm:cxn modelId="{D29C827A-57DD-48C4-B80D-75D56A624846}" type="presParOf" srcId="{736F5BE1-7A47-402E-9AA5-DCF2B3FEA4D9}" destId="{B706273A-D707-4F9F-8888-AE4DB54C0A3E}" srcOrd="0" destOrd="0" presId="urn:microsoft.com/office/officeart/2005/8/layout/radial2"/>
    <dgm:cxn modelId="{6724D16B-CC71-4164-BBD9-6CB20C28E2FD}" type="presParOf" srcId="{736F5BE1-7A47-402E-9AA5-DCF2B3FEA4D9}" destId="{C775DF3A-D736-47BC-A734-123304F00F35}" srcOrd="1" destOrd="0" presId="urn:microsoft.com/office/officeart/2005/8/layout/radial2"/>
    <dgm:cxn modelId="{69D3AA8A-376C-49F6-B120-016ED93A6D08}" type="presParOf" srcId="{1A82EC96-9EFA-4B82-BAB3-ACCD6D4990D4}" destId="{96004FEC-D475-4BA4-A45E-B590A90EE440}" srcOrd="3" destOrd="0" presId="urn:microsoft.com/office/officeart/2005/8/layout/radial2"/>
    <dgm:cxn modelId="{003BAB82-F1FD-4301-832C-7937929597DA}" type="presParOf" srcId="{1A82EC96-9EFA-4B82-BAB3-ACCD6D4990D4}" destId="{DF2ABE69-E977-4164-80B9-B7D1EA4EB54B}" srcOrd="4" destOrd="0" presId="urn:microsoft.com/office/officeart/2005/8/layout/radial2"/>
    <dgm:cxn modelId="{7DCF7390-6485-428C-A29B-D3D2D407308D}" type="presParOf" srcId="{DF2ABE69-E977-4164-80B9-B7D1EA4EB54B}" destId="{BC22B50E-1A47-4E00-B957-65CFA3F89ABC}" srcOrd="0" destOrd="0" presId="urn:microsoft.com/office/officeart/2005/8/layout/radial2"/>
    <dgm:cxn modelId="{30F3B35E-C5BE-461F-B94F-C63930796E1E}" type="presParOf" srcId="{DF2ABE69-E977-4164-80B9-B7D1EA4EB54B}" destId="{37199E18-66F4-4F76-9B26-3601B73CB914}" srcOrd="1" destOrd="0" presId="urn:microsoft.com/office/officeart/2005/8/layout/radial2"/>
    <dgm:cxn modelId="{41568234-9EFD-48D0-9007-850C6BDC1E9A}" type="presParOf" srcId="{1A82EC96-9EFA-4B82-BAB3-ACCD6D4990D4}" destId="{B8F1D3A0-45DE-4068-ABE3-C093F8C3A072}" srcOrd="5" destOrd="0" presId="urn:microsoft.com/office/officeart/2005/8/layout/radial2"/>
    <dgm:cxn modelId="{6656BBB5-3FA6-40A5-AF63-CB12D2C70C5C}" type="presParOf" srcId="{1A82EC96-9EFA-4B82-BAB3-ACCD6D4990D4}" destId="{113239F2-AD3D-4DD8-B958-0FC2754E8911}" srcOrd="6" destOrd="0" presId="urn:microsoft.com/office/officeart/2005/8/layout/radial2"/>
    <dgm:cxn modelId="{6AE08C2E-A9CA-48F8-AE31-A79BB2E81CFC}" type="presParOf" srcId="{113239F2-AD3D-4DD8-B958-0FC2754E8911}" destId="{BDB2ED90-6FC3-45D6-8590-50EAEAC68C46}" srcOrd="0" destOrd="0" presId="urn:microsoft.com/office/officeart/2005/8/layout/radial2"/>
    <dgm:cxn modelId="{BAF5FAB0-5EC8-400C-ACCA-C609C183A66C}" type="presParOf" srcId="{113239F2-AD3D-4DD8-B958-0FC2754E8911}" destId="{013FF343-AEDE-49E1-9F33-714AF75557ED}" srcOrd="1" destOrd="0" presId="urn:microsoft.com/office/officeart/2005/8/layout/radial2"/>
    <dgm:cxn modelId="{A57D5AA2-B830-497E-B749-607712C3D559}" type="presParOf" srcId="{1A82EC96-9EFA-4B82-BAB3-ACCD6D4990D4}" destId="{3AD6CF76-B28E-4193-B7B6-C87F0D4867DE}" srcOrd="7" destOrd="0" presId="urn:microsoft.com/office/officeart/2005/8/layout/radial2"/>
    <dgm:cxn modelId="{8EC3C9B9-D602-442B-A833-F274E12FA7C3}" type="presParOf" srcId="{1A82EC96-9EFA-4B82-BAB3-ACCD6D4990D4}" destId="{D3BDC65D-3FEF-4A79-8F2F-EAD6E3333200}" srcOrd="8" destOrd="0" presId="urn:microsoft.com/office/officeart/2005/8/layout/radial2"/>
    <dgm:cxn modelId="{6D15795F-B1DC-4E8D-8C1A-CFFF9C7BBF0C}" type="presParOf" srcId="{D3BDC65D-3FEF-4A79-8F2F-EAD6E3333200}" destId="{0029B17C-235B-4990-8D06-41BCE33D8216}" srcOrd="0" destOrd="0" presId="urn:microsoft.com/office/officeart/2005/8/layout/radial2"/>
    <dgm:cxn modelId="{62AF4C03-D584-48CA-ADBD-FCC84BABED77}" type="presParOf" srcId="{D3BDC65D-3FEF-4A79-8F2F-EAD6E3333200}" destId="{2FA1193A-F2E0-4762-9F24-7C9C5D311BF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6CF76-B28E-4193-B7B6-C87F0D4867DE}">
      <dsp:nvSpPr>
        <dsp:cNvPr id="0" name=""/>
        <dsp:cNvSpPr/>
      </dsp:nvSpPr>
      <dsp:spPr>
        <a:xfrm rot="2949061">
          <a:off x="2912108" y="4034921"/>
          <a:ext cx="1311659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311659" y="217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1D3A0-45DE-4068-ABE3-C093F8C3A072}">
      <dsp:nvSpPr>
        <dsp:cNvPr id="0" name=""/>
        <dsp:cNvSpPr/>
      </dsp:nvSpPr>
      <dsp:spPr>
        <a:xfrm rot="1054551">
          <a:off x="3204234" y="3256994"/>
          <a:ext cx="1436588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436588" y="217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04FEC-D475-4BA4-A45E-B590A90EE440}">
      <dsp:nvSpPr>
        <dsp:cNvPr id="0" name=""/>
        <dsp:cNvSpPr/>
      </dsp:nvSpPr>
      <dsp:spPr>
        <a:xfrm rot="20682916">
          <a:off x="3214369" y="2435028"/>
          <a:ext cx="1322874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322874" y="217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10463-7DFF-4CE6-9650-35C8768C108C}">
      <dsp:nvSpPr>
        <dsp:cNvPr id="0" name=""/>
        <dsp:cNvSpPr/>
      </dsp:nvSpPr>
      <dsp:spPr>
        <a:xfrm rot="18776265">
          <a:off x="2976327" y="1595075"/>
          <a:ext cx="1321823" cy="43593"/>
        </a:xfrm>
        <a:custGeom>
          <a:avLst/>
          <a:gdLst/>
          <a:ahLst/>
          <a:cxnLst/>
          <a:rect l="0" t="0" r="0" b="0"/>
          <a:pathLst>
            <a:path>
              <a:moveTo>
                <a:pt x="0" y="21796"/>
              </a:moveTo>
              <a:lnTo>
                <a:pt x="1321823" y="217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D7457-C1B1-4722-86C4-E664AC13750B}">
      <dsp:nvSpPr>
        <dsp:cNvPr id="0" name=""/>
        <dsp:cNvSpPr/>
      </dsp:nvSpPr>
      <dsp:spPr>
        <a:xfrm>
          <a:off x="1465026" y="1787885"/>
          <a:ext cx="2085575" cy="2085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6273A-D707-4F9F-8888-AE4DB54C0A3E}">
      <dsp:nvSpPr>
        <dsp:cNvPr id="0" name=""/>
        <dsp:cNvSpPr/>
      </dsp:nvSpPr>
      <dsp:spPr>
        <a:xfrm>
          <a:off x="3899265" y="58727"/>
          <a:ext cx="1215594" cy="1246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Развитие навыков самообслуживания</a:t>
          </a:r>
        </a:p>
      </dsp:txBody>
      <dsp:txXfrm>
        <a:off x="4077285" y="241299"/>
        <a:ext cx="859554" cy="881533"/>
      </dsp:txXfrm>
    </dsp:sp>
    <dsp:sp modelId="{C775DF3A-D736-47BC-A734-123304F00F35}">
      <dsp:nvSpPr>
        <dsp:cNvPr id="0" name=""/>
        <dsp:cNvSpPr/>
      </dsp:nvSpPr>
      <dsp:spPr>
        <a:xfrm>
          <a:off x="5284683" y="58727"/>
          <a:ext cx="1823391" cy="124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Мастер-</a:t>
          </a:r>
          <a:r>
            <a:rPr lang="ru-RU" sz="1200" kern="1200" dirty="0" err="1"/>
            <a:t>классы"Кулинария</a:t>
          </a:r>
          <a:r>
            <a:rPr lang="ru-RU" sz="1200" kern="1200" dirty="0"/>
            <a:t>"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Мастер-класс "Ведение домашнего хозяйства" </a:t>
          </a:r>
        </a:p>
      </dsp:txBody>
      <dsp:txXfrm>
        <a:off x="5284683" y="58727"/>
        <a:ext cx="1823391" cy="1246677"/>
      </dsp:txXfrm>
    </dsp:sp>
    <dsp:sp modelId="{BC22B50E-1A47-4E00-B957-65CFA3F89ABC}">
      <dsp:nvSpPr>
        <dsp:cNvPr id="0" name=""/>
        <dsp:cNvSpPr/>
      </dsp:nvSpPr>
      <dsp:spPr>
        <a:xfrm>
          <a:off x="4491716" y="1491849"/>
          <a:ext cx="1251345" cy="1251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культуры ЗОЖ</a:t>
          </a:r>
        </a:p>
      </dsp:txBody>
      <dsp:txXfrm>
        <a:off x="4674971" y="1675104"/>
        <a:ext cx="884835" cy="884835"/>
      </dsp:txXfrm>
    </dsp:sp>
    <dsp:sp modelId="{37199E18-66F4-4F76-9B26-3601B73CB914}">
      <dsp:nvSpPr>
        <dsp:cNvPr id="0" name=""/>
        <dsp:cNvSpPr/>
      </dsp:nvSpPr>
      <dsp:spPr>
        <a:xfrm>
          <a:off x="5868196" y="1491849"/>
          <a:ext cx="1877018" cy="125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Занятия спортом с тренером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Лекции о здоровом питании</a:t>
          </a:r>
        </a:p>
      </dsp:txBody>
      <dsp:txXfrm>
        <a:off x="5868196" y="1491849"/>
        <a:ext cx="1877018" cy="1251345"/>
      </dsp:txXfrm>
    </dsp:sp>
    <dsp:sp modelId="{BDB2ED90-6FC3-45D6-8590-50EAEAC68C46}">
      <dsp:nvSpPr>
        <dsp:cNvPr id="0" name=""/>
        <dsp:cNvSpPr/>
      </dsp:nvSpPr>
      <dsp:spPr>
        <a:xfrm>
          <a:off x="4578084" y="3058953"/>
          <a:ext cx="1251345" cy="1251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раскрытие внутреннего потенциала и построение здоровой жизненной позиции</a:t>
          </a:r>
        </a:p>
      </dsp:txBody>
      <dsp:txXfrm>
        <a:off x="4761339" y="3242208"/>
        <a:ext cx="884835" cy="884835"/>
      </dsp:txXfrm>
    </dsp:sp>
    <dsp:sp modelId="{013FF343-AEDE-49E1-9F33-714AF75557ED}">
      <dsp:nvSpPr>
        <dsp:cNvPr id="0" name=""/>
        <dsp:cNvSpPr/>
      </dsp:nvSpPr>
      <dsp:spPr>
        <a:xfrm>
          <a:off x="5954564" y="3058953"/>
          <a:ext cx="1877018" cy="125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Повышение самооценки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Гармонизация личности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Построение жизненных целей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Решение личностных проблем</a:t>
          </a:r>
        </a:p>
      </dsp:txBody>
      <dsp:txXfrm>
        <a:off x="5954564" y="3058953"/>
        <a:ext cx="1877018" cy="1251345"/>
      </dsp:txXfrm>
    </dsp:sp>
    <dsp:sp modelId="{0029B17C-235B-4990-8D06-41BCE33D8216}">
      <dsp:nvSpPr>
        <dsp:cNvPr id="0" name=""/>
        <dsp:cNvSpPr/>
      </dsp:nvSpPr>
      <dsp:spPr>
        <a:xfrm>
          <a:off x="3780454" y="4400420"/>
          <a:ext cx="1251345" cy="1251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Проф</a:t>
          </a:r>
          <a:endParaRPr lang="ru-RU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ориентация</a:t>
          </a:r>
        </a:p>
      </dsp:txBody>
      <dsp:txXfrm>
        <a:off x="3963709" y="4583675"/>
        <a:ext cx="884835" cy="884835"/>
      </dsp:txXfrm>
    </dsp:sp>
    <dsp:sp modelId="{2FA1193A-F2E0-4762-9F24-7C9C5D311BFC}">
      <dsp:nvSpPr>
        <dsp:cNvPr id="0" name=""/>
        <dsp:cNvSpPr/>
      </dsp:nvSpPr>
      <dsp:spPr>
        <a:xfrm>
          <a:off x="5156934" y="4400420"/>
          <a:ext cx="1877018" cy="125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Встречи с представителями профессий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Деловые игры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Раскрытие профессиональных способностей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5156934" y="4400420"/>
        <a:ext cx="1877018" cy="1251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806EE-21C9-4AA5-B73B-843A21FAC0FC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CA6DF-84E0-4BF5-BB9E-E22E1B46F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2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8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9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5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4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6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4FD3E6-A7F0-458C-94B3-C995B04D63B5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FE7423-A247-4E23-A945-8A49AFAB1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1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3489" y="450166"/>
            <a:ext cx="9143999" cy="1209821"/>
          </a:xfrm>
        </p:spPr>
        <p:txBody>
          <a:bodyPr>
            <a:normAutofit/>
          </a:bodyPr>
          <a:lstStyle/>
          <a:p>
            <a:pPr algn="ctr"/>
            <a:br>
              <a:rPr lang="ru-RU" sz="1600" dirty="0">
                <a:solidFill>
                  <a:srgbClr val="00B050"/>
                </a:solidFill>
              </a:rPr>
            </a:b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9963" y="2124365"/>
            <a:ext cx="9350326" cy="1907308"/>
          </a:xfrm>
        </p:spPr>
        <p:txBody>
          <a:bodyPr>
            <a:normAutofit/>
          </a:bodyPr>
          <a:lstStyle/>
          <a:p>
            <a:pPr algn="ctr"/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6000" b="1" dirty="0">
                <a:latin typeface="Verdana" panose="020B0604030504040204" pitchFamily="34" charset="0"/>
                <a:ea typeface="Verdana" panose="020B0604030504040204" pitchFamily="34" charset="0"/>
              </a:rPr>
              <a:t>Перспектива</a:t>
            </a:r>
          </a:p>
          <a:p>
            <a:pPr algn="ctr"/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72" y="450166"/>
            <a:ext cx="4562774" cy="152092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058635" y="4031673"/>
            <a:ext cx="6192981" cy="1069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Проект для детей-сирот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F8AA7-4CF1-4734-AA74-17D9973B91E0}"/>
              </a:ext>
            </a:extLst>
          </p:cNvPr>
          <p:cNvSpPr txBox="1"/>
          <p:nvPr/>
        </p:nvSpPr>
        <p:spPr>
          <a:xfrm>
            <a:off x="2159504" y="139062"/>
            <a:ext cx="987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Алтайская краевая общественная организация социальной поддержки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3AD179BE-45A6-48F5-9A59-26FB416B6C5D}"/>
              </a:ext>
            </a:extLst>
          </p:cNvPr>
          <p:cNvSpPr txBox="1">
            <a:spLocks/>
          </p:cNvSpPr>
          <p:nvPr/>
        </p:nvSpPr>
        <p:spPr>
          <a:xfrm>
            <a:off x="5999019" y="5573486"/>
            <a:ext cx="6192981" cy="1069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проекта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Король Николай Константинович</a:t>
            </a:r>
          </a:p>
        </p:txBody>
      </p:sp>
    </p:spTree>
    <p:extLst>
      <p:ext uri="{BB962C8B-B14F-4D97-AF65-F5344CB8AC3E}">
        <p14:creationId xmlns:p14="http://schemas.microsoft.com/office/powerpoint/2010/main" val="362187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503366" y="-75103"/>
            <a:ext cx="9785058" cy="1267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</a:rPr>
              <a:t>Наши ресурсы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03AA0-C49D-4D60-9456-96BBF432F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5045" y="1624263"/>
            <a:ext cx="4528199" cy="339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0127E5-97FF-4F9B-B383-EE180852DBB5}"/>
              </a:ext>
            </a:extLst>
          </p:cNvPr>
          <p:cNvSpPr txBox="1"/>
          <p:nvPr/>
        </p:nvSpPr>
        <p:spPr>
          <a:xfrm>
            <a:off x="2864498" y="62576"/>
            <a:ext cx="7194487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Для Мастер-классов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Профориентации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и занятий по раскрытию внутреннего потенциала и построению здоровой жизненной позиции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8535AE-AF57-4E25-96D5-74EE4842E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461" y="1520982"/>
            <a:ext cx="5053932" cy="379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FF598D-BAEE-45B7-BB61-0845028D331C}"/>
              </a:ext>
            </a:extLst>
          </p:cNvPr>
          <p:cNvSpPr txBox="1"/>
          <p:nvPr/>
        </p:nvSpPr>
        <p:spPr>
          <a:xfrm>
            <a:off x="3557170" y="5639825"/>
            <a:ext cx="5677450" cy="129266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Помещение общей площадью 130 </a:t>
            </a:r>
            <a:r>
              <a:rPr lang="ru-RU" sz="1900" dirty="0" err="1">
                <a:latin typeface="Verdana" panose="020B0604030504040204" pitchFamily="34" charset="0"/>
                <a:ea typeface="Verdana" panose="020B0604030504040204" pitchFamily="34" charset="0"/>
              </a:rPr>
              <a:t>кв.м</a:t>
            </a:r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. для проведения мероприятий и встреч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486879" y="-213524"/>
            <a:ext cx="9785058" cy="1267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/>
              <a:t>Планирование деятельности </a:t>
            </a:r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489A2E8-ED2A-4943-94F9-161DABBD4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617296"/>
              </p:ext>
            </p:extLst>
          </p:nvPr>
        </p:nvGraphicFramePr>
        <p:xfrm>
          <a:off x="483526" y="931517"/>
          <a:ext cx="11605837" cy="580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21">
                  <a:extLst>
                    <a:ext uri="{9D8B030D-6E8A-4147-A177-3AD203B41FA5}">
                      <a16:colId xmlns:a16="http://schemas.microsoft.com/office/drawing/2014/main" val="173310258"/>
                    </a:ext>
                  </a:extLst>
                </a:gridCol>
                <a:gridCol w="2126385">
                  <a:extLst>
                    <a:ext uri="{9D8B030D-6E8A-4147-A177-3AD203B41FA5}">
                      <a16:colId xmlns:a16="http://schemas.microsoft.com/office/drawing/2014/main" val="3119521682"/>
                    </a:ext>
                  </a:extLst>
                </a:gridCol>
                <a:gridCol w="1594787">
                  <a:extLst>
                    <a:ext uri="{9D8B030D-6E8A-4147-A177-3AD203B41FA5}">
                      <a16:colId xmlns:a16="http://schemas.microsoft.com/office/drawing/2014/main" val="736770345"/>
                    </a:ext>
                  </a:extLst>
                </a:gridCol>
                <a:gridCol w="4174595">
                  <a:extLst>
                    <a:ext uri="{9D8B030D-6E8A-4147-A177-3AD203B41FA5}">
                      <a16:colId xmlns:a16="http://schemas.microsoft.com/office/drawing/2014/main" val="3611930904"/>
                    </a:ext>
                  </a:extLst>
                </a:gridCol>
                <a:gridCol w="2376549">
                  <a:extLst>
                    <a:ext uri="{9D8B030D-6E8A-4147-A177-3AD203B41FA5}">
                      <a16:colId xmlns:a16="http://schemas.microsoft.com/office/drawing/2014/main" val="2448875586"/>
                    </a:ext>
                  </a:extLst>
                </a:gridCol>
              </a:tblGrid>
              <a:tr h="4643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Вид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Периодичность, количество занятий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564806"/>
                  </a:ext>
                </a:extLst>
              </a:tr>
              <a:tr h="420010">
                <a:tc rowSpan="3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Подготовительный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Закупка оборудования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 31.12.2020</a:t>
                      </a:r>
                    </a:p>
                    <a:p>
                      <a:pPr lvl="0"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Король Н.К.</a:t>
                      </a:r>
                    </a:p>
                    <a:p>
                      <a:pPr lvl="0"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404225"/>
                  </a:ext>
                </a:extLst>
              </a:tr>
              <a:tr h="512317"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Информирование о старте проекта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01.11.2020</a:t>
                      </a:r>
                    </a:p>
                    <a:p>
                      <a:pPr lvl="0"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Король Н.К. </a:t>
                      </a:r>
                    </a:p>
                    <a:p>
                      <a:pPr lvl="0">
                        <a:buNone/>
                      </a:pPr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Музыка Е.А.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340475"/>
                  </a:ext>
                </a:extLst>
              </a:tr>
              <a:tr h="613087">
                <a:tc v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Формирование групп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01.11.2020</a:t>
                      </a:r>
                    </a:p>
                    <a:p>
                      <a:pPr lvl="0">
                        <a:buNone/>
                      </a:pPr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 31.12.2020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Музыка Е.А.</a:t>
                      </a:r>
                    </a:p>
                    <a:p>
                      <a:pPr lvl="0"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256585"/>
                  </a:ext>
                </a:extLst>
              </a:tr>
              <a:tr h="895577">
                <a:tc rowSpan="4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lvl="0" algn="ctr">
                        <a:buNone/>
                      </a:pPr>
                      <a:endParaRPr lang="en-US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Основной 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Мониторинг посещения, мотивация участников, мониторинг выполнения заданий наставников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 01.01.2021 - до 31.12.2021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lvl="0"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ежедневно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Музыка Е.А.</a:t>
                      </a:r>
                    </a:p>
                    <a:p>
                      <a:pPr lvl="0"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49553"/>
                  </a:ext>
                </a:extLst>
              </a:tr>
              <a:tr h="895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Мастер-классы "Кулинария" 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2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 01.01.2021 - до 31.12.2021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курса, по одной группе из 8 человек, 12 мероприятий для каждой группы (продолжительностью 120 мин. каждое) для не менее 32 детей-сирот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Курганова Н.В.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828966"/>
                  </a:ext>
                </a:extLst>
              </a:tr>
              <a:tr h="895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Мастер-класс "Ведение домашнего хозяйства" 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2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 01.01.2021 - до 31.12.2021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курса, по одной группе из 8 человек, 24 мероприятий для каждой группы (продолжительностью 120 мин. каждое) для не менее 32 детей-сирот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Курганова Н.В.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240758"/>
                  </a:ext>
                </a:extLst>
              </a:tr>
              <a:tr h="895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Занятия, направленные на укрепление физического здоровья</a:t>
                      </a:r>
                      <a:endParaRPr lang="ru-RU" sz="1200" b="0" i="0" u="none" strike="noStrike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2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 01.01.2021 - до 31.12.2021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курса, по четыре группы из 2 человек, 24 занятия для каждого участника (продолжительностью 120 мин. каждое) для не менее 32 детей-сирот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Троц В.Е.</a:t>
                      </a: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lvl="0">
                        <a:buNone/>
                      </a:pPr>
                      <a:endParaRPr lang="ru-RU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038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5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47D0A-78D6-4233-99A1-43982677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25083"/>
            <a:ext cx="10018713" cy="803694"/>
          </a:xfrm>
        </p:spPr>
        <p:txBody>
          <a:bodyPr/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Планирование деятельности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4AE25E-AE00-4DFD-AAAD-4A1D59B51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CE91C6CB-B5AB-4737-86C1-6C27F190E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752714"/>
              </p:ext>
            </p:extLst>
          </p:nvPr>
        </p:nvGraphicFramePr>
        <p:xfrm>
          <a:off x="447855" y="910806"/>
          <a:ext cx="11543358" cy="5947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342">
                  <a:extLst>
                    <a:ext uri="{9D8B030D-6E8A-4147-A177-3AD203B41FA5}">
                      <a16:colId xmlns:a16="http://schemas.microsoft.com/office/drawing/2014/main" val="173310258"/>
                    </a:ext>
                  </a:extLst>
                </a:gridCol>
                <a:gridCol w="2114938">
                  <a:extLst>
                    <a:ext uri="{9D8B030D-6E8A-4147-A177-3AD203B41FA5}">
                      <a16:colId xmlns:a16="http://schemas.microsoft.com/office/drawing/2014/main" val="3119521682"/>
                    </a:ext>
                  </a:extLst>
                </a:gridCol>
                <a:gridCol w="1597265">
                  <a:extLst>
                    <a:ext uri="{9D8B030D-6E8A-4147-A177-3AD203B41FA5}">
                      <a16:colId xmlns:a16="http://schemas.microsoft.com/office/drawing/2014/main" val="736770345"/>
                    </a:ext>
                  </a:extLst>
                </a:gridCol>
                <a:gridCol w="4141058">
                  <a:extLst>
                    <a:ext uri="{9D8B030D-6E8A-4147-A177-3AD203B41FA5}">
                      <a16:colId xmlns:a16="http://schemas.microsoft.com/office/drawing/2014/main" val="3611930904"/>
                    </a:ext>
                  </a:extLst>
                </a:gridCol>
                <a:gridCol w="2363755">
                  <a:extLst>
                    <a:ext uri="{9D8B030D-6E8A-4147-A177-3AD203B41FA5}">
                      <a16:colId xmlns:a16="http://schemas.microsoft.com/office/drawing/2014/main" val="2448875586"/>
                    </a:ext>
                  </a:extLst>
                </a:gridCol>
              </a:tblGrid>
              <a:tr h="68197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Вид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Периодичность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Ответственные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564806"/>
                  </a:ext>
                </a:extLst>
              </a:tr>
              <a:tr h="1006723">
                <a:tc rowSpan="4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ru-RU" sz="1400" b="1" i="0" u="none" strike="noStrike" noProof="0" dirty="0">
                        <a:solidFill>
                          <a:srgbClr val="007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ru-RU" sz="1400" b="1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Основной 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Беседы о здоровом питании </a:t>
                      </a:r>
                      <a:endParaRPr lang="ru-RU" sz="1400" b="0" i="0" u="none" strike="noStrike" noProof="0" dirty="0">
                        <a:solidFill>
                          <a:srgbClr val="007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 01.01.2021 - до 31.12.2021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курса, по четыре группы из 2 человек, 12 бесед для каждого участника (продолжительностью 30 мин. каждая) для не менее 32 детей-сирот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Троц В.Е.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048074"/>
                  </a:ext>
                </a:extLst>
              </a:tr>
              <a:tr h="100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Занятия психолога 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 01.01.2021 - до 31.12.2021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курса, по одной группе из 8 человек, 12 занятий для каждой группы (продолжительностью 120 мин. каждое) для не менее 32 детей-сирот.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Король Н.К.</a:t>
                      </a:r>
                      <a:endParaRPr lang="en-US" sz="1400" b="1" i="0" u="none" strike="noStrike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Татаринцева Н.А.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647726"/>
                  </a:ext>
                </a:extLst>
              </a:tr>
              <a:tr h="100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Мастер-классы по профориентации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 01.01.2021 - до 31.12.2021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 курса, по одной группе из 8 человек, 12 занятий для каждой группы (продолжительностью 120 мин. каждое) для не менее 32 детей-сирот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Король Н.К.</a:t>
                      </a:r>
                      <a:endParaRPr lang="en-US" sz="1400" b="0" i="0" u="none" strike="noStrike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Татаринцева Н.А.</a:t>
                      </a:r>
                    </a:p>
                    <a:p>
                      <a:pPr lvl="0">
                        <a:buNone/>
                      </a:pP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281000"/>
                  </a:ext>
                </a:extLst>
              </a:tr>
              <a:tr h="783679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Проведение мониторинга реализации проекта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Весь проект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sz="1400" b="0" i="0" u="none" strike="noStrike" noProof="0" dirty="0">
                        <a:solidFill>
                          <a:srgbClr val="007FF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Король Н.К.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Татаринцева Н.А.</a:t>
                      </a: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64945"/>
                  </a:ext>
                </a:extLst>
              </a:tr>
              <a:tr h="1461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Финальный</a:t>
                      </a:r>
                    </a:p>
                    <a:p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 информирование о завершении проекта</a:t>
                      </a:r>
                      <a:endParaRPr lang="ru-RU" sz="1400" b="0" i="0" u="none" strike="noStrike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проведение оценки проекта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 оформление отчетов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 31.12.2021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Король Н.К.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Татаринцева Н.А.</a:t>
                      </a:r>
                    </a:p>
                    <a:p>
                      <a:pPr lvl="0">
                        <a:buNone/>
                      </a:pPr>
                      <a:endParaRPr lang="ru-RU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647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98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906756" y="-240544"/>
            <a:ext cx="9785058" cy="1267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>
                <a:latin typeface="Verdana" panose="020B0604030504040204" pitchFamily="34" charset="0"/>
                <a:ea typeface="Verdana" panose="020B0604030504040204" pitchFamily="34" charset="0"/>
              </a:rPr>
              <a:t>Мониторинг и оценка проекта </a:t>
            </a:r>
            <a:endParaRPr lang="ru-RU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68FC6F34-797A-4C51-B87D-C60A49980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42496"/>
              </p:ext>
            </p:extLst>
          </p:nvPr>
        </p:nvGraphicFramePr>
        <p:xfrm>
          <a:off x="2288488" y="787690"/>
          <a:ext cx="9537697" cy="55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8516">
                  <a:extLst>
                    <a:ext uri="{9D8B030D-6E8A-4147-A177-3AD203B41FA5}">
                      <a16:colId xmlns:a16="http://schemas.microsoft.com/office/drawing/2014/main" val="3786301627"/>
                    </a:ext>
                  </a:extLst>
                </a:gridCol>
                <a:gridCol w="3839181">
                  <a:extLst>
                    <a:ext uri="{9D8B030D-6E8A-4147-A177-3AD203B41FA5}">
                      <a16:colId xmlns:a16="http://schemas.microsoft.com/office/drawing/2014/main" val="62020489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Мониторинг будет осуществляться в течение всего периода реализации проекта: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Показатели: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270917"/>
                  </a:ext>
                </a:extLst>
              </a:tr>
              <a:tr h="98187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Мониторинг документации (ежемесячные отчеты специалистов, бухгалтерская отчетность и т.п.)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Наличие ежемесячных планов и  отчетов с указанием количества проведенных занятий, участников, тем занятий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091936"/>
                  </a:ext>
                </a:extLst>
              </a:tr>
              <a:tr h="757105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Мониторинг посещаемости занятий (проверка журналов посещений)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Регулярное посещение  членами группы занятий </a:t>
                      </a:r>
                    </a:p>
                    <a:p>
                      <a:pPr lvl="0">
                        <a:buNone/>
                      </a:pP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(не менее 70% учебного времени)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79750"/>
                  </a:ext>
                </a:extLst>
              </a:tr>
              <a:tr h="9818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Анализ дневников питания участников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Наличие дневника питания,</a:t>
                      </a:r>
                    </a:p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Соблюдение режима питания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02604"/>
                  </a:ext>
                </a:extLst>
              </a:tr>
              <a:tr h="9818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Мониторинг социальных сетей организации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Количество опубликованных записей - не менее 1 в месяц;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182029"/>
                  </a:ext>
                </a:extLst>
              </a:tr>
              <a:tr h="12184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Заполнение анкет участниками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Участники проекта должны оценить, насколько проект был полезен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681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468218" y="18661"/>
            <a:ext cx="9785058" cy="1267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</a:rPr>
              <a:t>Риски проекта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68FC6F34-797A-4C51-B87D-C60A49980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690200"/>
              </p:ext>
            </p:extLst>
          </p:nvPr>
        </p:nvGraphicFramePr>
        <p:xfrm>
          <a:off x="2307150" y="1176436"/>
          <a:ext cx="9537697" cy="5281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3786301627"/>
                    </a:ext>
                  </a:extLst>
                </a:gridCol>
                <a:gridCol w="3289297">
                  <a:extLst>
                    <a:ext uri="{9D8B030D-6E8A-4147-A177-3AD203B41FA5}">
                      <a16:colId xmlns:a16="http://schemas.microsoft.com/office/drawing/2014/main" val="62020489"/>
                    </a:ext>
                  </a:extLst>
                </a:gridCol>
              </a:tblGrid>
              <a:tr h="35997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Риски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Пути выхода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270917"/>
                  </a:ext>
                </a:extLst>
              </a:tr>
              <a:tr h="98187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Низкая активность целевой аудитории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Повышение мотивации  участников  куратором проекта, использование других методов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091936"/>
                  </a:ext>
                </a:extLst>
              </a:tr>
              <a:tr h="757105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Недостаточное количество детей-сирот, готовых принять участие в проекте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Привлечение новых партнеров проекта по вовлечению 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79750"/>
                  </a:ext>
                </a:extLst>
              </a:tr>
              <a:tr h="9818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Ужесточение ограничительных мер в связи с ухудшением эпидемиологической ситуации в Алтайском крае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Переход от групповых занятий к индивидуальным, или перевод занятий в режим онлайн.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02604"/>
                  </a:ext>
                </a:extLst>
              </a:tr>
              <a:tr h="9818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Сезонные заболевания  (ОРВИ), пропущено более 50% занятий в связи с болезнью</a:t>
                      </a:r>
                      <a:endParaRPr lang="ru-RU" sz="14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Перевод участника в другую группу, или объединение групп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182029"/>
                  </a:ext>
                </a:extLst>
              </a:tr>
              <a:tr h="121846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Невозможность члена команды проекта продолжать работу в проекте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400" b="0" i="0" u="none" strike="noStrike" noProof="0" dirty="0">
                          <a:solidFill>
                            <a:srgbClr val="007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Замена сотрудника из резервного списка.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681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3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DB6D4-43BF-4401-A41B-48B0B335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05" y="237931"/>
            <a:ext cx="10018713" cy="1076129"/>
          </a:xfrm>
        </p:spPr>
        <p:txBody>
          <a:bodyPr/>
          <a:lstStyle/>
          <a:p>
            <a:r>
              <a:rPr lang="ru-RU" dirty="0"/>
              <a:t>Особенности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EFEB59-F1DB-4572-BA54-7CB86300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192762"/>
            <a:ext cx="10018713" cy="51707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Проведение занятий на раскрытие внутреннего потенциала и построению здоровой жизненной позиции тренерами разных полов. Создание доверительной атмосферы для более комфортного участия в мероприятиях, создание платформы для доверия и возможности поделиться своими проблемами и сложностями с наставником своего пола. </a:t>
            </a:r>
          </a:p>
          <a:p>
            <a:pPr marL="0" indent="0" algn="just">
              <a:buNone/>
            </a:pPr>
            <a:r>
              <a:rPr lang="ru-RU" dirty="0"/>
              <a:t>	Проведение индивидуальных занятий спортом с персональным тренером, преодоление стеснения и повышение уверенности в себе в комфортном и безопасном пространстве, формирование привычки вести здоровый образ жизни, придерживаться здорового распорядка дня.</a:t>
            </a:r>
          </a:p>
          <a:p>
            <a:pPr marL="0" indent="0" algn="just">
              <a:buNone/>
            </a:pPr>
            <a:r>
              <a:rPr lang="ru-RU" dirty="0"/>
              <a:t>	Работа в формате наставничества. </a:t>
            </a:r>
          </a:p>
        </p:txBody>
      </p:sp>
    </p:spTree>
    <p:extLst>
      <p:ext uri="{BB962C8B-B14F-4D97-AF65-F5344CB8AC3E}">
        <p14:creationId xmlns:p14="http://schemas.microsoft.com/office/powerpoint/2010/main" val="23546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0C330-A5E9-469E-84C2-765DBD39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082" y="2552700"/>
            <a:ext cx="10018713" cy="1752599"/>
          </a:xfrm>
        </p:spPr>
        <p:txBody>
          <a:bodyPr>
            <a:normAutofit/>
          </a:bodyPr>
          <a:lstStyle/>
          <a:p>
            <a:r>
              <a:rPr lang="ru-RU" sz="5000" dirty="0"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226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1520" y="1870364"/>
            <a:ext cx="9274629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latin typeface="Verdana" panose="020B0604030504040204" pitchFamily="34" charset="0"/>
                <a:ea typeface="Verdana" panose="020B0604030504040204" pitchFamily="34" charset="0"/>
              </a:rPr>
              <a:t>Улучшение качества жизни детей-сирот, посредством повышения социальной грамотности в современном обществе</a:t>
            </a:r>
            <a:endParaRPr lang="ru-RU" sz="35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801091" y="602673"/>
            <a:ext cx="9785058" cy="1267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</a:rPr>
              <a:t>Цель проекта</a:t>
            </a:r>
            <a:endParaRPr lang="ru-RU"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0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E25FE-3588-49C0-B9E9-2237CA55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-489857"/>
            <a:ext cx="10018713" cy="1752599"/>
          </a:xfrm>
        </p:spPr>
        <p:txBody>
          <a:bodyPr/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проекта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FB660C1-6C90-4C2F-9A0B-9117C3D67C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153863"/>
              </p:ext>
            </p:extLst>
          </p:nvPr>
        </p:nvGraphicFramePr>
        <p:xfrm>
          <a:off x="1717578" y="1054360"/>
          <a:ext cx="8611410" cy="566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9C9D5E38-1BD1-4C8F-A330-E4DB2EDE935D}"/>
              </a:ext>
            </a:extLst>
          </p:cNvPr>
          <p:cNvSpPr txBox="1">
            <a:spLocks/>
          </p:cNvSpPr>
          <p:nvPr/>
        </p:nvSpPr>
        <p:spPr>
          <a:xfrm>
            <a:off x="3179268" y="2806959"/>
            <a:ext cx="2176503" cy="23528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Улучшение качества жизни детей-сирот, посредством повышения социальной грамотности в современном обществе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-156423" y="271994"/>
            <a:ext cx="9785058" cy="1267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>
                <a:latin typeface="Verdana" panose="020B0604030504040204" pitchFamily="34" charset="0"/>
                <a:ea typeface="Verdana" panose="020B0604030504040204" pitchFamily="34" charset="0"/>
              </a:rPr>
              <a:t>Команда проекта</a:t>
            </a:r>
          </a:p>
        </p:txBody>
      </p:sp>
      <p:pic>
        <p:nvPicPr>
          <p:cNvPr id="3" name="Рисунок 4" descr="Изображение выглядит как человек, мужчина, стен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4E2BD89-1220-41A3-9FF4-13916E040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138" y="1504626"/>
            <a:ext cx="3073879" cy="4615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06761E-4391-4A1C-BF67-A6F58E90A64C}"/>
              </a:ext>
            </a:extLst>
          </p:cNvPr>
          <p:cNvSpPr txBox="1"/>
          <p:nvPr/>
        </p:nvSpPr>
        <p:spPr>
          <a:xfrm>
            <a:off x="5430894" y="1355729"/>
            <a:ext cx="6313333" cy="59862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проекта,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Наставник по профориентации, 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Наставник по раскрытию внутреннего потенциала и построению здоровой жизненной позиции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500" dirty="0">
                <a:latin typeface="Verdana" panose="020B0604030504040204" pitchFamily="34" charset="0"/>
                <a:ea typeface="Verdana" panose="020B0604030504040204" pitchFamily="34" charset="0"/>
              </a:rPr>
              <a:t>Король </a:t>
            </a:r>
          </a:p>
          <a:p>
            <a:r>
              <a:rPr lang="ru-RU" sz="3500" dirty="0">
                <a:latin typeface="Verdana" panose="020B0604030504040204" pitchFamily="34" charset="0"/>
                <a:ea typeface="Verdana" panose="020B0604030504040204" pitchFamily="34" charset="0"/>
              </a:rPr>
              <a:t>Николай Константинович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3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Образование: </a:t>
            </a:r>
          </a:p>
          <a:p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Высшее, Инженер системотехник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Стаж работы в социально-значимых проектах: 4 года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-156423" y="271994"/>
            <a:ext cx="9785058" cy="1267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</a:rPr>
              <a:t>Команда проекта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C4E2BD89-1220-41A3-9FF4-13916E040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3138" y="1836536"/>
            <a:ext cx="3073879" cy="3952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06761E-4391-4A1C-BF67-A6F58E90A64C}"/>
              </a:ext>
            </a:extLst>
          </p:cNvPr>
          <p:cNvSpPr txBox="1"/>
          <p:nvPr/>
        </p:nvSpPr>
        <p:spPr>
          <a:xfrm>
            <a:off x="5430894" y="1355729"/>
            <a:ext cx="6313333" cy="574003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Наставник по профориентации, </a:t>
            </a:r>
          </a:p>
          <a:p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Наставник по раскрытию внутреннего потенциала и построению здоровой жизненной позиции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3500" dirty="0">
                <a:latin typeface="Verdana" panose="020B0604030504040204" pitchFamily="34" charset="0"/>
                <a:ea typeface="Verdana" panose="020B0604030504040204" pitchFamily="34" charset="0"/>
              </a:rPr>
              <a:t>Татаринцева</a:t>
            </a:r>
          </a:p>
          <a:p>
            <a:r>
              <a:rPr lang="ru-RU" sz="3500" dirty="0">
                <a:latin typeface="Verdana" panose="020B0604030504040204" pitchFamily="34" charset="0"/>
                <a:ea typeface="Verdana" panose="020B0604030504040204" pitchFamily="34" charset="0"/>
              </a:rPr>
              <a:t>Наталья Александровна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3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Образование: </a:t>
            </a:r>
          </a:p>
          <a:p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Высшее, Педагог-психолог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500" dirty="0">
                <a:latin typeface="Verdana" panose="020B0604030504040204" pitchFamily="34" charset="0"/>
                <a:ea typeface="Verdana" panose="020B0604030504040204" pitchFamily="34" charset="0"/>
              </a:rPr>
              <a:t>Стаж работы в социально-значимых проектах: 11 года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029" y="346516"/>
            <a:ext cx="10018713" cy="1003300"/>
          </a:xfrm>
        </p:spPr>
        <p:txBody>
          <a:bodyPr/>
          <a:lstStyle/>
          <a:p>
            <a:r>
              <a:rPr lang="ru-RU">
                <a:latin typeface="Verdana" panose="020B0604030504040204" pitchFamily="34" charset="0"/>
                <a:ea typeface="Verdana" panose="020B0604030504040204" pitchFamily="34" charset="0"/>
              </a:rPr>
              <a:t>Команда проекта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933987" y="1653974"/>
            <a:ext cx="3782755" cy="2610891"/>
          </a:xfrm>
          <a:prstGeom prst="wedgeRectCallout">
            <a:avLst>
              <a:gd name="adj1" fmla="val -72882"/>
              <a:gd name="adj2" fmla="val 76400"/>
            </a:avLst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Надежда Курганова</a:t>
            </a:r>
          </a:p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Мастер-классы по кулинарии</a:t>
            </a:r>
          </a:p>
          <a:p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Образование: среднее профессиональное, повар</a:t>
            </a:r>
          </a:p>
          <a:p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Стаж работы в социально-значимых проектах: </a:t>
            </a:r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6 лет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22AF4C-C71F-4596-93BE-0E8B9FB3B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153" y="1653974"/>
            <a:ext cx="4949480" cy="37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029" y="346516"/>
            <a:ext cx="10018713" cy="1003300"/>
          </a:xfrm>
        </p:spPr>
        <p:txBody>
          <a:bodyPr/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Команда проекта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757651" y="1867803"/>
            <a:ext cx="2921000" cy="1183622"/>
          </a:xfrm>
          <a:prstGeom prst="wedgeRectCallout">
            <a:avLst>
              <a:gd name="adj1" fmla="val -62089"/>
              <a:gd name="adj2" fmla="val 111883"/>
            </a:avLst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Виктория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</a:rPr>
              <a:t>Троц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Наставник </a:t>
            </a:r>
          </a:p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Тренер, стаж работы 5 лет</a:t>
            </a:r>
          </a:p>
        </p:txBody>
      </p:sp>
      <p:sp>
        <p:nvSpPr>
          <p:cNvPr id="8" name="Прямоугольная выноска 4">
            <a:extLst>
              <a:ext uri="{FF2B5EF4-FFF2-40B4-BE49-F238E27FC236}">
                <a16:creationId xmlns:a16="http://schemas.microsoft.com/office/drawing/2014/main" id="{53AEC93F-D0D7-4401-B6AD-9FDC4338A00D}"/>
              </a:ext>
            </a:extLst>
          </p:cNvPr>
          <p:cNvSpPr/>
          <p:nvPr/>
        </p:nvSpPr>
        <p:spPr>
          <a:xfrm>
            <a:off x="4722563" y="4087400"/>
            <a:ext cx="2921000" cy="1282430"/>
          </a:xfrm>
          <a:prstGeom prst="wedgeRectCallout">
            <a:avLst>
              <a:gd name="adj1" fmla="val 74395"/>
              <a:gd name="adj2" fmla="val 46779"/>
            </a:avLst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Екатерина Музыка</a:t>
            </a:r>
          </a:p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Наставник </a:t>
            </a:r>
          </a:p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Куратор, стаж работы 10лет</a:t>
            </a:r>
          </a:p>
        </p:txBody>
      </p:sp>
      <p:pic>
        <p:nvPicPr>
          <p:cNvPr id="12" name="Рисунок 11" descr="Изображение выглядит как человек, стена, внутренний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5E22AF4C-C71F-4596-93BE-0E8B9FB3B3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9768"/>
          <a:stretch/>
        </p:blipFill>
        <p:spPr>
          <a:xfrm>
            <a:off x="1363034" y="1580585"/>
            <a:ext cx="2956088" cy="490227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C20171-4780-4760-86EA-972366F74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5197" y="2002423"/>
            <a:ext cx="2851545" cy="38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486840" y="-190886"/>
            <a:ext cx="9785058" cy="1267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</a:rPr>
              <a:t>Наши ресурсы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9B8D8-DAC1-4BEB-AEFA-D9924212A01A}"/>
              </a:ext>
            </a:extLst>
          </p:cNvPr>
          <p:cNvSpPr txBox="1"/>
          <p:nvPr/>
        </p:nvSpPr>
        <p:spPr>
          <a:xfrm>
            <a:off x="1288177" y="2489948"/>
            <a:ext cx="3025411" cy="12772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Столы  и стулья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17CBA6D1-0908-4FE0-82C8-DF592EC5E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540" y="3942349"/>
            <a:ext cx="2119346" cy="2825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6B88E5-0317-4B54-8697-3858202C57DB}"/>
              </a:ext>
            </a:extLst>
          </p:cNvPr>
          <p:cNvSpPr txBox="1"/>
          <p:nvPr/>
        </p:nvSpPr>
        <p:spPr>
          <a:xfrm>
            <a:off x="707352" y="3742864"/>
            <a:ext cx="3025411" cy="10002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Стиральная машина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2" descr="Изображение выглядит как человек, стол, внутренний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844C644-ABEF-4AD2-8726-B53B30237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183" y="282216"/>
            <a:ext cx="3195637" cy="253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7FA8FC-0ECA-4F1E-A794-3A377DFA9391}"/>
              </a:ext>
            </a:extLst>
          </p:cNvPr>
          <p:cNvSpPr txBox="1"/>
          <p:nvPr/>
        </p:nvSpPr>
        <p:spPr>
          <a:xfrm>
            <a:off x="11188349" y="2815865"/>
            <a:ext cx="3025411" cy="10002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Утюг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C1E2988-FB6D-4759-9D9A-0FD4E5888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2183" y="3414713"/>
            <a:ext cx="2582465" cy="3443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F3C043-B3DC-4723-A3AA-5BF06E824088}"/>
              </a:ext>
            </a:extLst>
          </p:cNvPr>
          <p:cNvSpPr txBox="1"/>
          <p:nvPr/>
        </p:nvSpPr>
        <p:spPr>
          <a:xfrm>
            <a:off x="7638410" y="6383423"/>
            <a:ext cx="3025411" cy="3847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Пылесос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03AA0-C49D-4D60-9456-96BBF432F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93" y="282216"/>
            <a:ext cx="3076574" cy="230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0127E5-97FF-4F9B-B383-EE180852DBB5}"/>
              </a:ext>
            </a:extLst>
          </p:cNvPr>
          <p:cNvSpPr txBox="1"/>
          <p:nvPr/>
        </p:nvSpPr>
        <p:spPr>
          <a:xfrm>
            <a:off x="3797555" y="80273"/>
            <a:ext cx="5497148" cy="116955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Для Мастер-классов "Ведение домашнего хозяйства"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8535AE-AF57-4E25-96D5-74EE4842E7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340" y="1520983"/>
            <a:ext cx="3076573" cy="230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FF598D-BAEE-45B7-BB61-0845028D331C}"/>
              </a:ext>
            </a:extLst>
          </p:cNvPr>
          <p:cNvSpPr txBox="1"/>
          <p:nvPr/>
        </p:nvSpPr>
        <p:spPr>
          <a:xfrm>
            <a:off x="4883190" y="3684273"/>
            <a:ext cx="3025411" cy="10002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Сушилка для белья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983BBA-3738-45B3-B3D5-922E900FE8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9217" y="4440551"/>
            <a:ext cx="3076573" cy="230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F3E06B-44B7-4A43-9003-BB48F3870AF3}"/>
              </a:ext>
            </a:extLst>
          </p:cNvPr>
          <p:cNvSpPr txBox="1"/>
          <p:nvPr/>
        </p:nvSpPr>
        <p:spPr>
          <a:xfrm>
            <a:off x="5669395" y="4644363"/>
            <a:ext cx="3025411" cy="100027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Швейная машина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503366" y="-75103"/>
            <a:ext cx="9785058" cy="1267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</a:rPr>
              <a:t>Наши ресурсы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9B8D8-DAC1-4BEB-AEFA-D9924212A01A}"/>
              </a:ext>
            </a:extLst>
          </p:cNvPr>
          <p:cNvSpPr txBox="1"/>
          <p:nvPr/>
        </p:nvSpPr>
        <p:spPr>
          <a:xfrm>
            <a:off x="2927833" y="6061322"/>
            <a:ext cx="3025411" cy="12772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Столы  и стулья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03AA0-C49D-4D60-9456-96BBF432F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7129" y="1404566"/>
            <a:ext cx="3586716" cy="478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0127E5-97FF-4F9B-B383-EE180852DBB5}"/>
              </a:ext>
            </a:extLst>
          </p:cNvPr>
          <p:cNvSpPr txBox="1"/>
          <p:nvPr/>
        </p:nvSpPr>
        <p:spPr>
          <a:xfrm>
            <a:off x="4561837" y="62576"/>
            <a:ext cx="5497148" cy="116955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Для Мастер-классов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Кулинария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8535AE-AF57-4E25-96D5-74EE4842E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461" y="1520982"/>
            <a:ext cx="5053933" cy="379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FF598D-BAEE-45B7-BB61-0845028D331C}"/>
              </a:ext>
            </a:extLst>
          </p:cNvPr>
          <p:cNvSpPr txBox="1"/>
          <p:nvPr/>
        </p:nvSpPr>
        <p:spPr>
          <a:xfrm>
            <a:off x="6514550" y="5699685"/>
            <a:ext cx="5677450" cy="158504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900" dirty="0">
                <a:latin typeface="Verdana" panose="020B0604030504040204" pitchFamily="34" charset="0"/>
                <a:ea typeface="Verdana" panose="020B0604030504040204" pitchFamily="34" charset="0"/>
              </a:rPr>
              <a:t>Холодильник, микроволновая печь, электрочайник, электроплита, духовка, тостер, посуда.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8263DC-9734-467D-9CF1-DE8A53142CB4}"/>
              </a:ext>
            </a:extLst>
          </p:cNvPr>
          <p:cNvSpPr txBox="1"/>
          <p:nvPr/>
        </p:nvSpPr>
        <p:spPr>
          <a:xfrm>
            <a:off x="1044884" y="1651611"/>
            <a:ext cx="4716769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Продукты для мастер-классов будут предоставляться волонтерами</a:t>
            </a:r>
          </a:p>
        </p:txBody>
      </p:sp>
    </p:spTree>
    <p:extLst>
      <p:ext uri="{BB962C8B-B14F-4D97-AF65-F5344CB8AC3E}">
        <p14:creationId xmlns:p14="http://schemas.microsoft.com/office/powerpoint/2010/main" val="24021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Другая 4">
      <a:dk1>
        <a:srgbClr val="007FFF"/>
      </a:dk1>
      <a:lt1>
        <a:sysClr val="window" lastClr="FFFFFF"/>
      </a:lt1>
      <a:dk2>
        <a:srgbClr val="002060"/>
      </a:dk2>
      <a:lt2>
        <a:srgbClr val="C0C0C0"/>
      </a:lt2>
      <a:accent1>
        <a:srgbClr val="4BB312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550</TotalTime>
  <Words>970</Words>
  <Application>Microsoft Office PowerPoint</Application>
  <PresentationFormat>Широкоэкранный</PresentationFormat>
  <Paragraphs>195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Verdana</vt:lpstr>
      <vt:lpstr>Параллакс</vt:lpstr>
      <vt:lpstr> </vt:lpstr>
      <vt:lpstr>Презентация PowerPoint</vt:lpstr>
      <vt:lpstr>Структура проекта</vt:lpstr>
      <vt:lpstr>Презентация PowerPoint</vt:lpstr>
      <vt:lpstr>Презентация PowerPoint</vt:lpstr>
      <vt:lpstr>Команда проекта</vt:lpstr>
      <vt:lpstr>Команда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Планирование деятельности</vt:lpstr>
      <vt:lpstr>Презентация PowerPoint</vt:lpstr>
      <vt:lpstr>Презентация PowerPoint</vt:lpstr>
      <vt:lpstr>Особенности проекта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АЛТАЙСКАЯ КРАЕВАЯ ОБЩЕСТВЕННАЯ ОРГАНИЗАЦИЯ СОЦИАЛЬНОЙ ПОДДЕРЖКИ</dc:title>
  <dc:creator>Павел Тюмкин</dc:creator>
  <cp:lastModifiedBy>Nik Korol</cp:lastModifiedBy>
  <cp:revision>44</cp:revision>
  <dcterms:created xsi:type="dcterms:W3CDTF">2016-07-06T04:26:44Z</dcterms:created>
  <dcterms:modified xsi:type="dcterms:W3CDTF">2020-07-27T05:30:59Z</dcterms:modified>
</cp:coreProperties>
</file>